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81" r:id="rId3"/>
    <p:sldId id="280" r:id="rId4"/>
    <p:sldId id="285" r:id="rId5"/>
    <p:sldId id="256" r:id="rId6"/>
    <p:sldId id="257" r:id="rId7"/>
    <p:sldId id="258" r:id="rId8"/>
    <p:sldId id="259" r:id="rId9"/>
    <p:sldId id="284" r:id="rId10"/>
    <p:sldId id="261" r:id="rId11"/>
    <p:sldId id="262" r:id="rId12"/>
    <p:sldId id="286" r:id="rId13"/>
    <p:sldId id="287" r:id="rId14"/>
    <p:sldId id="288" r:id="rId15"/>
    <p:sldId id="263" r:id="rId16"/>
    <p:sldId id="264" r:id="rId17"/>
    <p:sldId id="289" r:id="rId18"/>
    <p:sldId id="290" r:id="rId19"/>
    <p:sldId id="265" r:id="rId20"/>
    <p:sldId id="266" r:id="rId21"/>
    <p:sldId id="267" r:id="rId22"/>
    <p:sldId id="268" r:id="rId23"/>
    <p:sldId id="269" r:id="rId24"/>
    <p:sldId id="271" r:id="rId25"/>
    <p:sldId id="273" r:id="rId26"/>
    <p:sldId id="291" r:id="rId27"/>
    <p:sldId id="274" r:id="rId28"/>
    <p:sldId id="275" r:id="rId29"/>
    <p:sldId id="276" r:id="rId30"/>
    <p:sldId id="277" r:id="rId31"/>
    <p:sldId id="279" r:id="rId32"/>
    <p:sldId id="292" r:id="rId33"/>
    <p:sldId id="293" r:id="rId34"/>
    <p:sldId id="294" r:id="rId35"/>
  </p:sldIdLst>
  <p:sldSz cx="3086100" cy="1943100"/>
  <p:notesSz cx="6858000" cy="9144000"/>
  <p:embeddedFontLst>
    <p:embeddedFont>
      <p:font typeface="Aleo" panose="00000500000000000000" pitchFamily="2" charset="0"/>
      <p:regular r:id="rId36"/>
    </p:embeddedFont>
    <p:embeddedFont>
      <p:font typeface="Aleo Bold" panose="00000800000000000000" charset="0"/>
      <p:regular r:id="rId37"/>
    </p:embeddedFont>
    <p:embeddedFont>
      <p:font typeface="Ribeye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9" d="100"/>
          <a:sy n="339" d="100"/>
        </p:scale>
        <p:origin x="1818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27ED6FC-54BB-F89C-F89A-67A5881AE5AC}"/>
              </a:ext>
            </a:extLst>
          </p:cNvPr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7128873E-8A3F-FCE5-618C-77B10F2703B9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FCF42147-2C95-4BA7-85A8-FEDAA0B9EE1A}"/>
                </a:ext>
              </a:extLst>
            </p:cNvPr>
            <p:cNvSpPr txBox="1"/>
            <p:nvPr/>
          </p:nvSpPr>
          <p:spPr>
            <a:xfrm>
              <a:off x="0" y="19050"/>
              <a:ext cx="2663865" cy="163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5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E586BA05-5EA2-0ADD-A401-7472833BEF36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EE5AAD5-AF2F-D8D7-8E2A-8855068E0FC4}"/>
              </a:ext>
            </a:extLst>
          </p:cNvPr>
          <p:cNvSpPr txBox="1"/>
          <p:nvPr/>
        </p:nvSpPr>
        <p:spPr>
          <a:xfrm>
            <a:off x="602901" y="955845"/>
            <a:ext cx="1208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KRISTEN YERAY CUESTA ASPRILLA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ABE0952F-02D6-D312-6CB5-57368033B5F2}"/>
              </a:ext>
            </a:extLst>
          </p:cNvPr>
          <p:cNvSpPr/>
          <p:nvPr/>
        </p:nvSpPr>
        <p:spPr>
          <a:xfrm>
            <a:off x="2314730" y="63761"/>
            <a:ext cx="425472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2CFEEFF-307B-4B36-3A87-E9EE34AB8880}"/>
              </a:ext>
            </a:extLst>
          </p:cNvPr>
          <p:cNvSpPr txBox="1"/>
          <p:nvPr/>
        </p:nvSpPr>
        <p:spPr>
          <a:xfrm>
            <a:off x="958521" y="1831603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63856AF5-3470-F82D-25E5-F7F8F2E099AC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36927D58-9178-B7A6-3B8C-F33EBCC9D9F7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45B7894-4A50-ACAA-918F-B107F6EB8712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9210F395-0533-CD0F-2B45-A25927BEE3ED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D6C2DC6C-7782-A697-2A92-5A828C819C79}"/>
              </a:ext>
            </a:extLst>
          </p:cNvPr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JAIME URIBE - NUEVO BELÉN DE BAJIRÁ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1593D5DF-8BA6-B54E-04FA-9377D3058FBE}"/>
              </a:ext>
            </a:extLst>
          </p:cNvPr>
          <p:cNvSpPr txBox="1"/>
          <p:nvPr/>
        </p:nvSpPr>
        <p:spPr>
          <a:xfrm>
            <a:off x="2113162" y="806421"/>
            <a:ext cx="933600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1.040.806.653 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BC8C94-C9F9-2D14-5D4D-329D44A25795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41CF8FE2-1C17-13A6-4538-B23FE076B4F1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7875AFAE-13B4-2BF6-1487-4ACEBF23E6E2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C0B508E5-BBE0-F474-A046-A479F75AF4D5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7A54B502-40EE-035C-1EBF-EB7E199E5AAF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5 AÑOS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14D32EBA-2554-6278-1DCF-F7F3DE5E2389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FCD0F3CE-2678-BE22-0D94-DAC7950BB55A}"/>
              </a:ext>
            </a:extLst>
          </p:cNvPr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WANDERLEY CUESTA Y BEDYS ASPRILLA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A4253CE0-64C8-9B36-D303-B1094D3C7C68}"/>
              </a:ext>
            </a:extLst>
          </p:cNvPr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313 559 2090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56B36FED-D34A-B08B-FCA4-B59FB105ED4D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293E4757-CB4D-D06C-C34B-9B0BE6E1532F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3A495A62-FDDB-2D4E-9F8F-82B7EB37131B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8" name="TextBox 36">
            <a:extLst>
              <a:ext uri="{FF2B5EF4-FFF2-40B4-BE49-F238E27FC236}">
                <a16:creationId xmlns:a16="http://schemas.microsoft.com/office/drawing/2014/main" id="{D5179D99-BA56-950F-B85E-7DC74B85AE61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83BCF81E-5434-FAEC-9A6D-1926B2584D98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C4EABAB6-7239-B1CA-1EF9-CC64E06C9FF8}"/>
              </a:ext>
            </a:extLst>
          </p:cNvPr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E6CEEEF5-5200-45CC-CBAA-807430AE3BC2}"/>
              </a:ext>
            </a:extLst>
          </p:cNvPr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52BB27B1-E962-5399-4668-4FB5E05D4CB1}"/>
              </a:ext>
            </a:extLst>
          </p:cNvPr>
          <p:cNvSpPr txBox="1"/>
          <p:nvPr/>
        </p:nvSpPr>
        <p:spPr>
          <a:xfrm>
            <a:off x="1789638" y="183160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4D1598D-8D19-3F5F-3D5D-1224753F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48" y="1084796"/>
            <a:ext cx="518205" cy="57917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CCB6E41-EC07-C9E2-0497-6A36F253A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69"/>
            <a:ext cx="792549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14541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27849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HEYCHEL YOVANA MARMOL ROMERO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B/JAIME URIBE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788014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1.037.133.316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7978" y="659064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6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158095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WILSON MÁRMOL Y  ILSE ROMERO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304 340 2323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87744" y="497544"/>
            <a:ext cx="811638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ABEJAS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797369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7767" y="181656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2156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57A0968E-23BC-8E9A-B514-CB490A743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576" y="1079451"/>
            <a:ext cx="518205" cy="5791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1175CA6-7D1B-FFED-EDB3-C963B50F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"/>
            <a:ext cx="792549" cy="7071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208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EMANUEL YESID CORDOBA QUINTO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202" y="81629"/>
            <a:ext cx="607594" cy="582999"/>
          </a:xfrm>
          <a:custGeom>
            <a:avLst/>
            <a:gdLst/>
            <a:ahLst/>
            <a:cxnLst/>
            <a:rect l="l" t="t" r="r" b="b"/>
            <a:pathLst>
              <a:path w="607594" h="582999">
                <a:moveTo>
                  <a:pt x="0" y="0"/>
                </a:moveTo>
                <a:lnTo>
                  <a:pt x="607594" y="0"/>
                </a:lnTo>
                <a:lnTo>
                  <a:pt x="607594" y="582999"/>
                </a:lnTo>
                <a:lnTo>
                  <a:pt x="0" y="582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71" r="-4746" b="-11106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56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A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 VICTORIA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36784" y="806421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NUIP.1.028.043.558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57436" y="665070"/>
            <a:ext cx="92222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6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YESID CORDOBA Y CAROLINA QUINTO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314 785 3366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87744" y="517708"/>
            <a:ext cx="829061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ABEJAS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47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260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B20AD211-AA70-4130-350D-BC723B46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85" y="1114062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0E7E8C96-51E1-C9A8-2A16-E9A75434BF61}"/>
              </a:ext>
            </a:extLst>
          </p:cNvPr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6DA8E1A-CA5A-5AD0-68B9-C28C72A38BF4}"/>
                </a:ext>
              </a:extLst>
            </p:cNvPr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AC4B5039-674C-682C-1ABD-9EF3E8A234E5}"/>
                </a:ext>
              </a:extLst>
            </p:cNvPr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EA00836F-62E5-D5D7-B9C8-E46833089903}"/>
              </a:ext>
            </a:extLst>
          </p:cNvPr>
          <p:cNvGrpSpPr/>
          <p:nvPr/>
        </p:nvGrpSpPr>
        <p:grpSpPr>
          <a:xfrm>
            <a:off x="142450" y="734132"/>
            <a:ext cx="1914986" cy="1189296"/>
            <a:chOff x="0" y="0"/>
            <a:chExt cx="2663865" cy="1654386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ABCBEA7A-381B-53BB-82A0-8787208591CE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6C2F718C-B3E2-58BE-3322-4939C275D190}"/>
                </a:ext>
              </a:extLst>
            </p:cNvPr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9A8093C2-C69B-87B3-D690-B519F1A92A48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EF96EF91-52A2-7D69-A0A2-3E1D15D4886F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OMAR YESID PAYARES PEREZ </a:t>
            </a: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F1304602-16D2-A81F-889A-57DFE95293F7}"/>
              </a:ext>
            </a:extLst>
          </p:cNvPr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F4E41AA4-9B01-3B5C-CB86-E82C162C3AE3}"/>
              </a:ext>
            </a:extLst>
          </p:cNvPr>
          <p:cNvSpPr txBox="1"/>
          <p:nvPr/>
        </p:nvSpPr>
        <p:spPr>
          <a:xfrm>
            <a:off x="958556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23F718B-CCA6-DC49-34BF-11267114D7B1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6AE12586-D509-7EDB-AF73-C3C05F1A6BA3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FF3F0C52-F2A9-91F0-CFFA-303E52AB2427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B0A64736-C9E8-D1D6-4248-6AFF545F1F20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9E688AA4-A1BD-B064-0DD7-9A5237CBFBAD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V/CARACOLI - NUEVO BELÉN DE BAJIRÁ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07B2725-356C-FA18-A4A9-422C9A5B4FE0}"/>
              </a:ext>
            </a:extLst>
          </p:cNvPr>
          <p:cNvSpPr txBox="1"/>
          <p:nvPr/>
        </p:nvSpPr>
        <p:spPr>
          <a:xfrm>
            <a:off x="2136784" y="806421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NUIP.1.040.805.444 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59768E46-6D0B-BF63-6A9F-A931DC166FA1}"/>
              </a:ext>
            </a:extLst>
          </p:cNvPr>
          <p:cNvSpPr txBox="1"/>
          <p:nvPr/>
        </p:nvSpPr>
        <p:spPr>
          <a:xfrm>
            <a:off x="2057436" y="665070"/>
            <a:ext cx="92222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CDDDF016-F8D5-A720-E145-C2F88C7851C4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F1C7F3D2-39E6-043E-1894-4FB9270F7D49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F195D521-A569-A0DD-79A6-BDD20AA80F80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 dirty="0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99DB2910-79F5-23C0-9D23-88761E7735EC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6 AÑOS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302C6242-A1C3-5610-4DB5-3931EBB80132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55C328E0-7AB0-654D-44DA-5DB6F5F1CA90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JOSE PAYARES – DISNEY PEREZ</a:t>
            </a: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FA37AA67-1DC4-6F4E-FD09-BF34C333B654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3217100483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55D9AB15-CE6E-378D-5F19-8F45486816A7}"/>
              </a:ext>
            </a:extLst>
          </p:cNvPr>
          <p:cNvSpPr txBox="1"/>
          <p:nvPr/>
        </p:nvSpPr>
        <p:spPr>
          <a:xfrm>
            <a:off x="2187744" y="517708"/>
            <a:ext cx="829061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ABEJAS</a:t>
            </a:r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DB6DA3A9-42B4-9E29-7B28-2F4560311091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78B34336-FAE3-1F25-D8B7-35080092246C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</a:t>
            </a: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D89A0C03-835B-EAE9-3A82-774C3B15F01E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28C72354-97FF-F919-2B31-9CBB51B265A7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2" name="TextBox 37">
            <a:extLst>
              <a:ext uri="{FF2B5EF4-FFF2-40B4-BE49-F238E27FC236}">
                <a16:creationId xmlns:a16="http://schemas.microsoft.com/office/drawing/2014/main" id="{6DBC8EEF-7F7C-F9AF-9495-D7820F933955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92D79389-4FA2-6F42-419A-141DB1DEF4DC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COMFACHOCO - SUBSIDIADO</a:t>
            </a:r>
          </a:p>
        </p:txBody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3523EB46-016B-695A-A7C8-B13AA00CDF92}"/>
              </a:ext>
            </a:extLst>
          </p:cNvPr>
          <p:cNvSpPr txBox="1"/>
          <p:nvPr/>
        </p:nvSpPr>
        <p:spPr>
          <a:xfrm>
            <a:off x="1229547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9EBC81E0-2215-A912-BA13-78A188840107}"/>
              </a:ext>
            </a:extLst>
          </p:cNvPr>
          <p:cNvSpPr txBox="1"/>
          <p:nvPr/>
        </p:nvSpPr>
        <p:spPr>
          <a:xfrm>
            <a:off x="176260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C5DEE986-5379-7D67-C178-02F2AAFE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5" y="1114062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8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C249F592-FC57-D334-B284-42CB5794FCB5}"/>
              </a:ext>
            </a:extLst>
          </p:cNvPr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5B13B0BB-0E26-15F9-89D1-FEC92C362BEC}"/>
                </a:ext>
              </a:extLst>
            </p:cNvPr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EAE3E57A-D5FA-E0A0-6DFB-7A5B96936B32}"/>
                </a:ext>
              </a:extLst>
            </p:cNvPr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DAFCA49E-735D-9099-84C1-B1E3D759758B}"/>
              </a:ext>
            </a:extLst>
          </p:cNvPr>
          <p:cNvGrpSpPr/>
          <p:nvPr/>
        </p:nvGrpSpPr>
        <p:grpSpPr>
          <a:xfrm>
            <a:off x="142450" y="734132"/>
            <a:ext cx="1914986" cy="1189296"/>
            <a:chOff x="0" y="0"/>
            <a:chExt cx="2663865" cy="1654386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DD45361-86FE-B580-BD32-6C591AF0C0E2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21505BC3-C557-FF41-E6AB-34B2DC639025}"/>
                </a:ext>
              </a:extLst>
            </p:cNvPr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100ED979-CD41-D02E-1903-E763BF17DC76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255939E-9E13-14A2-BEF0-566366339092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EMALY SALOME TORRES ALVAREZ </a:t>
            </a: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4B2B5296-FEA8-67F0-A473-62697E2167AB}"/>
              </a:ext>
            </a:extLst>
          </p:cNvPr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852F8A74-94EF-0E56-78AC-4B69E2C95DE0}"/>
              </a:ext>
            </a:extLst>
          </p:cNvPr>
          <p:cNvSpPr txBox="1"/>
          <p:nvPr/>
        </p:nvSpPr>
        <p:spPr>
          <a:xfrm>
            <a:off x="958556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1D50D17-AE6A-1D36-2E3F-679A0B76F277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DF7844B6-3CD4-A05D-7407-26937E92E472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CBAA5210-F1A2-067B-D2A4-1D482EC7C745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310F9EFB-D1B5-CE61-FA9E-90580A3EBBC5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57D3075A-AF0F-0FB3-DDD7-10E8E6972342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BELENCITO 2 - NUEVO BELÉN DE BAJIRÁ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476725A1-035E-6EE6-0ECC-7F791E9795CE}"/>
              </a:ext>
            </a:extLst>
          </p:cNvPr>
          <p:cNvSpPr txBox="1"/>
          <p:nvPr/>
        </p:nvSpPr>
        <p:spPr>
          <a:xfrm>
            <a:off x="2136784" y="806421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NUIP.1.040.804.825 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D966D0D6-795F-6A43-E27F-846D96936912}"/>
              </a:ext>
            </a:extLst>
          </p:cNvPr>
          <p:cNvSpPr txBox="1"/>
          <p:nvPr/>
        </p:nvSpPr>
        <p:spPr>
          <a:xfrm>
            <a:off x="2057436" y="665070"/>
            <a:ext cx="92222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DD0CB24D-1A73-9F9D-D812-6B0F5D6B4798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0E8D7DB1-77F6-DA72-4234-83A58BB6E4D4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051E1E5A-7E90-523F-52D6-E558BEC26C45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 dirty="0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D7085A0-41E4-8BF4-D487-1A536F9AD844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6 AÑOS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A1595B39-2D7C-6369-C307-B0B704F0C438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A447810C-0B0F-D223-E298-F2099DBDED70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MILEIDYS ALVAREZ- ERMIS TORRES</a:t>
            </a: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B13C35EB-762A-49C4-86AD-B4C24DF20F98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3243608743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6C808A43-476B-AF30-2292-09AA93F3CDA1}"/>
              </a:ext>
            </a:extLst>
          </p:cNvPr>
          <p:cNvSpPr txBox="1"/>
          <p:nvPr/>
        </p:nvSpPr>
        <p:spPr>
          <a:xfrm>
            <a:off x="2187744" y="517708"/>
            <a:ext cx="829061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ABEJAS</a:t>
            </a:r>
          </a:p>
        </p:txBody>
      </p:sp>
      <p:sp>
        <p:nvSpPr>
          <p:cNvPr id="27" name="TextBox 33">
            <a:extLst>
              <a:ext uri="{FF2B5EF4-FFF2-40B4-BE49-F238E27FC236}">
                <a16:creationId xmlns:a16="http://schemas.microsoft.com/office/drawing/2014/main" id="{C6312888-7CC7-06B7-4F1D-03AD6987B5F1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AB71F10E-F37F-710F-3617-946F133A09AE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</a:t>
            </a: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3E0C6020-83AE-8DDA-9380-9B762EF9666D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0" name="TextBox 36">
            <a:extLst>
              <a:ext uri="{FF2B5EF4-FFF2-40B4-BE49-F238E27FC236}">
                <a16:creationId xmlns:a16="http://schemas.microsoft.com/office/drawing/2014/main" id="{4EE3A338-09DC-BECE-93A1-CD2BE0FCF2A1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1" name="TextBox 37">
            <a:extLst>
              <a:ext uri="{FF2B5EF4-FFF2-40B4-BE49-F238E27FC236}">
                <a16:creationId xmlns:a16="http://schemas.microsoft.com/office/drawing/2014/main" id="{8D843719-8824-09A6-F69B-8B7D8B602BB7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81642652-2CFC-766A-0E5B-E637E6FDA566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COMFACHOCO - SUBSIDIADO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58D9A2BD-C65A-8064-7456-C4CE87BFF34D}"/>
              </a:ext>
            </a:extLst>
          </p:cNvPr>
          <p:cNvSpPr txBox="1"/>
          <p:nvPr/>
        </p:nvSpPr>
        <p:spPr>
          <a:xfrm>
            <a:off x="1229547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4" name="TextBox 40">
            <a:extLst>
              <a:ext uri="{FF2B5EF4-FFF2-40B4-BE49-F238E27FC236}">
                <a16:creationId xmlns:a16="http://schemas.microsoft.com/office/drawing/2014/main" id="{B23F93D7-5675-98BC-CFC6-92B29BC98454}"/>
              </a:ext>
            </a:extLst>
          </p:cNvPr>
          <p:cNvSpPr txBox="1"/>
          <p:nvPr/>
        </p:nvSpPr>
        <p:spPr>
          <a:xfrm>
            <a:off x="176260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9123833-C8AB-245C-815E-AF1C72E5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5" y="1114062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5668E427-EE23-0601-892C-14099E0F9565}"/>
              </a:ext>
            </a:extLst>
          </p:cNvPr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359366EA-A055-10C5-693F-F148411F94AC}"/>
                </a:ext>
              </a:extLst>
            </p:cNvPr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A5FD1DD8-674D-0421-5AD4-D72F660654B6}"/>
                </a:ext>
              </a:extLst>
            </p:cNvPr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D96CF259-63EB-EC6D-D696-5AFF0AFC1FA2}"/>
              </a:ext>
            </a:extLst>
          </p:cNvPr>
          <p:cNvGrpSpPr/>
          <p:nvPr/>
        </p:nvGrpSpPr>
        <p:grpSpPr>
          <a:xfrm>
            <a:off x="142450" y="734132"/>
            <a:ext cx="1914986" cy="1189296"/>
            <a:chOff x="0" y="0"/>
            <a:chExt cx="2663865" cy="1654386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24C0D21-BDAE-AB5E-9E6F-4475F9A72815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4E498A5D-5EA7-9BC7-203F-59C508342C23}"/>
                </a:ext>
              </a:extLst>
            </p:cNvPr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9" name="TextBox 12">
            <a:extLst>
              <a:ext uri="{FF2B5EF4-FFF2-40B4-BE49-F238E27FC236}">
                <a16:creationId xmlns:a16="http://schemas.microsoft.com/office/drawing/2014/main" id="{737D4909-51EF-57E3-7C7B-38AC6CDEC11A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123BC64-48B8-8593-3E2D-24054F3968EC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EMMALY SOFIA NUÑEZ MEDRANO  </a:t>
            </a: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8550CC9F-716D-E57A-1928-74CB0CEDAE57}"/>
              </a:ext>
            </a:extLst>
          </p:cNvPr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F33903FF-F155-493F-47C6-CD72FB38EAB3}"/>
              </a:ext>
            </a:extLst>
          </p:cNvPr>
          <p:cNvSpPr txBox="1"/>
          <p:nvPr/>
        </p:nvSpPr>
        <p:spPr>
          <a:xfrm>
            <a:off x="958556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7DACC530-BC14-C779-D779-086A5721279C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FB101583-FEEF-3E9D-9BB8-80DA8D2A3711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B62F401F-C143-8089-9BAD-780CCE872556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3F6CDB05-3C90-6B70-5D74-2305CF619A63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8DC8E87B-4763-0A3E-E9DB-F9F30D17C5A0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 ENTRADA - NUEVO BELÉN DE BAJIRÁ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5C891BFA-7D42-F113-3BB7-9B20D8926978}"/>
              </a:ext>
            </a:extLst>
          </p:cNvPr>
          <p:cNvSpPr txBox="1"/>
          <p:nvPr/>
        </p:nvSpPr>
        <p:spPr>
          <a:xfrm>
            <a:off x="2136784" y="806421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NUIP.1.118.205.040 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B2AB844E-3603-5F62-A766-34CDA22170C5}"/>
              </a:ext>
            </a:extLst>
          </p:cNvPr>
          <p:cNvSpPr txBox="1"/>
          <p:nvPr/>
        </p:nvSpPr>
        <p:spPr>
          <a:xfrm>
            <a:off x="2057436" y="665070"/>
            <a:ext cx="92222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B1A60DD1-7A81-F13C-D804-0819863728F3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B981C898-1756-A4A3-540A-F6E2E593722A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9F20E553-CB4D-E4F7-2258-1B2A6A4BE233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 dirty="0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448D7D36-8426-E3B6-A7B5-04B444BA2C24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6 AÑOS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D4AF3E65-3F80-1BBD-E31A-C3FABE15E9C2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DB1CD236-3482-41B0-28C8-0918EF42511F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LILIANA NUÑEZ MEDRANO</a:t>
            </a: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34EE6E19-0791-7E40-5464-0A30CB424616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3015789089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D98C6608-3928-9DC9-9452-31F30B122C75}"/>
              </a:ext>
            </a:extLst>
          </p:cNvPr>
          <p:cNvSpPr txBox="1"/>
          <p:nvPr/>
        </p:nvSpPr>
        <p:spPr>
          <a:xfrm>
            <a:off x="2187744" y="517708"/>
            <a:ext cx="829061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ABEJAS</a:t>
            </a:r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E7BE0DCE-6069-B9DB-9C0F-3E15C5340D4F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8B2753BF-29D2-1855-6DD3-823AD809BBED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</a:t>
            </a: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C20170BC-4165-0026-8A4A-7E92DC76DBED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360584C5-0B89-8286-932D-2DFA809084FB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2" name="TextBox 37">
            <a:extLst>
              <a:ext uri="{FF2B5EF4-FFF2-40B4-BE49-F238E27FC236}">
                <a16:creationId xmlns:a16="http://schemas.microsoft.com/office/drawing/2014/main" id="{7CEFF6FC-5444-3127-7886-F095EE903C9C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1B867B00-955F-7512-0A26-4F2E839367CD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7C68DEAF-FCED-74CC-C46F-D624CDD79CED}"/>
              </a:ext>
            </a:extLst>
          </p:cNvPr>
          <p:cNvSpPr txBox="1"/>
          <p:nvPr/>
        </p:nvSpPr>
        <p:spPr>
          <a:xfrm>
            <a:off x="1229547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ACFFFB42-EE47-DE91-1F04-B211CD67294F}"/>
              </a:ext>
            </a:extLst>
          </p:cNvPr>
          <p:cNvSpPr txBox="1"/>
          <p:nvPr/>
        </p:nvSpPr>
        <p:spPr>
          <a:xfrm>
            <a:off x="176260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8154B7E8-AD83-6BEF-D1FF-7B1E352A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5" y="1114062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1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39704" cy="1189296"/>
            <a:chOff x="0" y="0"/>
            <a:chExt cx="2698249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98249" cy="1654385"/>
            </a:xfrm>
            <a:custGeom>
              <a:avLst/>
              <a:gdLst/>
              <a:ahLst/>
              <a:cxnLst/>
              <a:rect l="l" t="t" r="r" b="b"/>
              <a:pathLst>
                <a:path w="2698249" h="1654385">
                  <a:moveTo>
                    <a:pt x="0" y="0"/>
                  </a:moveTo>
                  <a:lnTo>
                    <a:pt x="2698249" y="0"/>
                  </a:lnTo>
                  <a:lnTo>
                    <a:pt x="2698249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98249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SOFIA SANCHEZ MESTRA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57450" y="125065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47543" y="1824343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5245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6634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B/BRISA DEL RIO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29397" y="788013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1.033.268.842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 7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JADER SANCHEZ Y PAOLA MESTRA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312 883 3261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9155" y="506277"/>
            <a:ext cx="750220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RAYOS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2154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EXODO 14: 14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112952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SURAMERICANA - CONTRIBUTIVA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828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05784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686E0BA1-57B8-1974-6F9A-03145F8D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55" y="1092527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23184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HELEN JHOHANA CORDOBA QUINTO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264" y="65862"/>
            <a:ext cx="588532" cy="608948"/>
          </a:xfrm>
          <a:custGeom>
            <a:avLst/>
            <a:gdLst/>
            <a:ahLst/>
            <a:cxnLst/>
            <a:rect l="l" t="t" r="r" b="b"/>
            <a:pathLst>
              <a:path w="588532" h="608948">
                <a:moveTo>
                  <a:pt x="0" y="0"/>
                </a:moveTo>
                <a:lnTo>
                  <a:pt x="588532" y="0"/>
                </a:lnTo>
                <a:lnTo>
                  <a:pt x="588532" y="608948"/>
                </a:lnTo>
                <a:lnTo>
                  <a:pt x="0" y="60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50" r="-15297" b="-11915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 VICTORIA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5968" y="806421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NUIP.1.029.303.033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9541" y="668164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7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YESID CORDOBA Y CAROLINA QUINTO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314 785 3366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98258" y="504609"/>
            <a:ext cx="927688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DE RAYOS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7410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JEREMIAS 33: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8822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260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104970C3-7D9A-8522-0CFA-FC7B3474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999" y="1099564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B9E90578-D710-EC9E-B473-D0769A43F28B}"/>
              </a:ext>
            </a:extLst>
          </p:cNvPr>
          <p:cNvGrpSpPr/>
          <p:nvPr/>
        </p:nvGrpSpPr>
        <p:grpSpPr>
          <a:xfrm>
            <a:off x="142450" y="720548"/>
            <a:ext cx="1939704" cy="1189296"/>
            <a:chOff x="0" y="0"/>
            <a:chExt cx="2698249" cy="1654386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F10668E4-7E3C-1FDA-BB22-42D46687C263}"/>
                </a:ext>
              </a:extLst>
            </p:cNvPr>
            <p:cNvSpPr/>
            <p:nvPr/>
          </p:nvSpPr>
          <p:spPr>
            <a:xfrm>
              <a:off x="0" y="0"/>
              <a:ext cx="2698249" cy="1654385"/>
            </a:xfrm>
            <a:custGeom>
              <a:avLst/>
              <a:gdLst/>
              <a:ahLst/>
              <a:cxnLst/>
              <a:rect l="l" t="t" r="r" b="b"/>
              <a:pathLst>
                <a:path w="2698249" h="1654385">
                  <a:moveTo>
                    <a:pt x="0" y="0"/>
                  </a:moveTo>
                  <a:lnTo>
                    <a:pt x="2698249" y="0"/>
                  </a:lnTo>
                  <a:lnTo>
                    <a:pt x="2698249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E32D590D-BFA5-F2E2-5C6E-837A7EECCF27}"/>
                </a:ext>
              </a:extLst>
            </p:cNvPr>
            <p:cNvSpPr txBox="1"/>
            <p:nvPr/>
          </p:nvSpPr>
          <p:spPr>
            <a:xfrm>
              <a:off x="0" y="0"/>
              <a:ext cx="2698249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BCB641B0-7FEF-64AD-C475-9EBAFB6D5D9F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D4A01AB-EB89-9511-1262-A57AD70D9B44}"/>
              </a:ext>
            </a:extLst>
          </p:cNvPr>
          <p:cNvSpPr txBox="1"/>
          <p:nvPr/>
        </p:nvSpPr>
        <p:spPr>
          <a:xfrm>
            <a:off x="602901" y="955845"/>
            <a:ext cx="99858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ZHARITH SALAZR GONZALEZ 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89CE3B51-71B4-5A2D-A48A-82E10F258C8E}"/>
              </a:ext>
            </a:extLst>
          </p:cNvPr>
          <p:cNvSpPr/>
          <p:nvPr/>
        </p:nvSpPr>
        <p:spPr>
          <a:xfrm>
            <a:off x="2457450" y="125065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714BDEE-ADE5-AACE-C22D-D5E31DBC076C}"/>
              </a:ext>
            </a:extLst>
          </p:cNvPr>
          <p:cNvSpPr txBox="1"/>
          <p:nvPr/>
        </p:nvSpPr>
        <p:spPr>
          <a:xfrm>
            <a:off x="947543" y="1824343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A +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FE85AD38-0A3F-4798-3CF2-34C4AEB860DC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D5A8A02-DB35-CF0B-1C56-E642A55479F2}"/>
              </a:ext>
            </a:extLst>
          </p:cNvPr>
          <p:cNvSpPr txBox="1"/>
          <p:nvPr/>
        </p:nvSpPr>
        <p:spPr>
          <a:xfrm>
            <a:off x="195088" y="1823395"/>
            <a:ext cx="75245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8FB0850A-9004-EA0F-6BCA-DCD3D6C52905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733D77E8-CE89-C45B-E43A-4DF74EE2C0B7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D53AEB06-1747-DDB0-A65B-8F8EEF6EA5E2}"/>
              </a:ext>
            </a:extLst>
          </p:cNvPr>
          <p:cNvSpPr txBox="1"/>
          <p:nvPr/>
        </p:nvSpPr>
        <p:spPr>
          <a:xfrm>
            <a:off x="715809" y="1475317"/>
            <a:ext cx="1366345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V/CARACOLI  - NUEVO BELÉN DE BAJIRÁ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B328A89-187C-223C-E2D9-1AFCDC3FD128}"/>
              </a:ext>
            </a:extLst>
          </p:cNvPr>
          <p:cNvSpPr txBox="1"/>
          <p:nvPr/>
        </p:nvSpPr>
        <p:spPr>
          <a:xfrm>
            <a:off x="2129397" y="788013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1.040.804.511 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6A547116-31A3-B402-00A5-CE01E2106953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DF67C26C-14EA-C08D-41F2-E0DB8B6E3247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A790C6AC-35CF-FE1C-B218-1D18C5C61F1C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807E03F2-875B-B396-9F9B-F1B4402C65CD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9FC18D0D-CAC3-4336-25BD-7C5EDE68F7DA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 7 AÑOS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CC034819-FE6E-409D-5A48-AFDD5835DC60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974F9D0D-C062-E7FC-8322-F8E56F96815A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MARCELA GONZALEZ – DANIEL SALAZAR 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F87DBEFA-D3EE-1C9B-783C-321AC79EAC0B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3173040349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9062104D-DD2A-742C-A6E9-B755E72B96C4}"/>
              </a:ext>
            </a:extLst>
          </p:cNvPr>
          <p:cNvSpPr txBox="1"/>
          <p:nvPr/>
        </p:nvSpPr>
        <p:spPr>
          <a:xfrm>
            <a:off x="2289155" y="506277"/>
            <a:ext cx="750220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RAYOS 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2258B569-F60B-C363-3C44-0A09019423E9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1B59C176-AF46-EA90-B999-C4652D47153C}"/>
              </a:ext>
            </a:extLst>
          </p:cNvPr>
          <p:cNvSpPr txBox="1"/>
          <p:nvPr/>
        </p:nvSpPr>
        <p:spPr>
          <a:xfrm>
            <a:off x="2082154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EXODO 14: 14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705D6321-E9D2-7E59-1387-062FE099E28C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DF245B66-B4F0-119D-D9BE-85573AFFAAF7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417CE4D5-06E4-5058-90D5-8385F8DEBDC9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98EB5E20-A00C-32ED-7AFE-B018D15E9005}"/>
              </a:ext>
            </a:extLst>
          </p:cNvPr>
          <p:cNvSpPr txBox="1"/>
          <p:nvPr/>
        </p:nvSpPr>
        <p:spPr>
          <a:xfrm>
            <a:off x="410882" y="1706246"/>
            <a:ext cx="1513167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 - SUBSIDIADA MEDELLIN </a:t>
            </a:r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7B512744-79BF-0089-3A1D-7158209C3923}"/>
              </a:ext>
            </a:extLst>
          </p:cNvPr>
          <p:cNvSpPr txBox="1"/>
          <p:nvPr/>
        </p:nvSpPr>
        <p:spPr>
          <a:xfrm>
            <a:off x="1249828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B4DA37BE-B5C5-C326-923F-51B0E4A96B3F}"/>
              </a:ext>
            </a:extLst>
          </p:cNvPr>
          <p:cNvSpPr txBox="1"/>
          <p:nvPr/>
        </p:nvSpPr>
        <p:spPr>
          <a:xfrm>
            <a:off x="1805784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ADE68EF-ED55-89C7-97CB-25AB5ACA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55" y="1092527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0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649E6CD5-9A59-41F0-85F1-C1F3B506710A}"/>
              </a:ext>
            </a:extLst>
          </p:cNvPr>
          <p:cNvGrpSpPr/>
          <p:nvPr/>
        </p:nvGrpSpPr>
        <p:grpSpPr>
          <a:xfrm>
            <a:off x="142450" y="720548"/>
            <a:ext cx="1939704" cy="1189296"/>
            <a:chOff x="0" y="0"/>
            <a:chExt cx="2698249" cy="1654386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C1DB2250-AB64-041E-CCDF-E4B211FBB1F2}"/>
                </a:ext>
              </a:extLst>
            </p:cNvPr>
            <p:cNvSpPr/>
            <p:nvPr/>
          </p:nvSpPr>
          <p:spPr>
            <a:xfrm>
              <a:off x="0" y="0"/>
              <a:ext cx="2698249" cy="1654385"/>
            </a:xfrm>
            <a:custGeom>
              <a:avLst/>
              <a:gdLst/>
              <a:ahLst/>
              <a:cxnLst/>
              <a:rect l="l" t="t" r="r" b="b"/>
              <a:pathLst>
                <a:path w="2698249" h="1654385">
                  <a:moveTo>
                    <a:pt x="0" y="0"/>
                  </a:moveTo>
                  <a:lnTo>
                    <a:pt x="2698249" y="0"/>
                  </a:lnTo>
                  <a:lnTo>
                    <a:pt x="2698249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05E9FEC1-26F4-5A14-6AD0-AE60DBF92E78}"/>
                </a:ext>
              </a:extLst>
            </p:cNvPr>
            <p:cNvSpPr txBox="1"/>
            <p:nvPr/>
          </p:nvSpPr>
          <p:spPr>
            <a:xfrm>
              <a:off x="0" y="0"/>
              <a:ext cx="2698249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412E2D9A-815E-1122-6ED1-EF80BB24E3C6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C69B3BA4-F862-DC48-250D-CAC75D20A545}"/>
              </a:ext>
            </a:extLst>
          </p:cNvPr>
          <p:cNvSpPr txBox="1"/>
          <p:nvPr/>
        </p:nvSpPr>
        <p:spPr>
          <a:xfrm>
            <a:off x="602901" y="955845"/>
            <a:ext cx="99858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ANGELIN USUGA DIAZ  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F2E1ACA7-C43F-7167-0D5B-74C0782BE35C}"/>
              </a:ext>
            </a:extLst>
          </p:cNvPr>
          <p:cNvSpPr/>
          <p:nvPr/>
        </p:nvSpPr>
        <p:spPr>
          <a:xfrm>
            <a:off x="2457450" y="125065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8BEA25-0607-166E-B647-26509080DEA8}"/>
              </a:ext>
            </a:extLst>
          </p:cNvPr>
          <p:cNvSpPr txBox="1"/>
          <p:nvPr/>
        </p:nvSpPr>
        <p:spPr>
          <a:xfrm>
            <a:off x="947543" y="1824343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B68B7BC-BC3F-3C4E-5A97-5EFE5F13EA7D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CB411F3B-19C5-877E-6862-B8E218D3624A}"/>
              </a:ext>
            </a:extLst>
          </p:cNvPr>
          <p:cNvSpPr txBox="1"/>
          <p:nvPr/>
        </p:nvSpPr>
        <p:spPr>
          <a:xfrm>
            <a:off x="195088" y="1823395"/>
            <a:ext cx="75245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36EB5B11-786D-F549-C7A5-3A1C0B374D7F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BF43F748-280B-6540-A7A7-25155EA87A09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DA595D39-AAC4-B2D0-EE19-E8C73F1DD1E3}"/>
              </a:ext>
            </a:extLst>
          </p:cNvPr>
          <p:cNvSpPr txBox="1"/>
          <p:nvPr/>
        </p:nvSpPr>
        <p:spPr>
          <a:xfrm>
            <a:off x="715809" y="1475317"/>
            <a:ext cx="1366345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V/ LOS CEDROS  - NUEVO BELÉN DE BAJIRÁ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31345FD8-36C3-4457-BAB7-CB02E4FEFCE6}"/>
              </a:ext>
            </a:extLst>
          </p:cNvPr>
          <p:cNvSpPr txBox="1"/>
          <p:nvPr/>
        </p:nvSpPr>
        <p:spPr>
          <a:xfrm>
            <a:off x="2057436" y="788013"/>
            <a:ext cx="981939" cy="93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1.038.824.083 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DB7146F-3D2E-16D8-AF64-53ECD41C90B8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40F9DB7A-98FC-1126-8E55-02FB494EDDDE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5471364F-EE85-5B6B-CFA4-DDA388345D23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9DABBDE5-58A9-70F8-65A1-FB3EFB8C9188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91729F5B-47AC-2FF1-C931-E7B0B4CEA858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 7 AÑOS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F1D91E79-187D-36E1-0ACC-C304A4E77CA3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D03671BD-2A45-D8CE-341A-8B24CC9A51B2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MELISSA DIAZ – ANDERSON USUGA 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82813007-4DA1-C535-8A4F-04C233BF30FF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3208052574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ECD1E1F9-5901-0329-5195-FC6E82D78F6E}"/>
              </a:ext>
            </a:extLst>
          </p:cNvPr>
          <p:cNvSpPr txBox="1"/>
          <p:nvPr/>
        </p:nvSpPr>
        <p:spPr>
          <a:xfrm>
            <a:off x="2289155" y="506277"/>
            <a:ext cx="750220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RAYOS 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7DFE5EB7-A244-7BA4-D1BB-CBB88BC6132D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EEBB93DC-83D1-78A0-78BB-104481A0E5CE}"/>
              </a:ext>
            </a:extLst>
          </p:cNvPr>
          <p:cNvSpPr txBox="1"/>
          <p:nvPr/>
        </p:nvSpPr>
        <p:spPr>
          <a:xfrm>
            <a:off x="2082154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EXODO 14: 14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DE7C6530-2F64-8559-8FFE-2360A59E530B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813FE890-951F-A05B-EA64-D6C210D55277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37C7236F-1C51-683B-43D3-A95CEA28355E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5415C600-CFEC-4882-45EF-FCDE37448F6D}"/>
              </a:ext>
            </a:extLst>
          </p:cNvPr>
          <p:cNvSpPr txBox="1"/>
          <p:nvPr/>
        </p:nvSpPr>
        <p:spPr>
          <a:xfrm>
            <a:off x="410882" y="1706246"/>
            <a:ext cx="1513167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 - SUBSIDIADA </a:t>
            </a:r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EBDF979A-DBDF-D323-68CA-3E2A843BDC5C}"/>
              </a:ext>
            </a:extLst>
          </p:cNvPr>
          <p:cNvSpPr txBox="1"/>
          <p:nvPr/>
        </p:nvSpPr>
        <p:spPr>
          <a:xfrm>
            <a:off x="1249828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44E366BB-A7F2-C66D-7EAB-9E26D5C35340}"/>
              </a:ext>
            </a:extLst>
          </p:cNvPr>
          <p:cNvSpPr txBox="1"/>
          <p:nvPr/>
        </p:nvSpPr>
        <p:spPr>
          <a:xfrm>
            <a:off x="1805784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E0ABA781-E550-86FD-FE6C-C5DF9BF3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55" y="1092527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14506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LUISA FERNANDA GALLEGO FRIAS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450" y="80043"/>
            <a:ext cx="620679" cy="580587"/>
          </a:xfrm>
          <a:custGeom>
            <a:avLst/>
            <a:gdLst/>
            <a:ahLst/>
            <a:cxnLst/>
            <a:rect l="l" t="t" r="r" b="b"/>
            <a:pathLst>
              <a:path w="620679" h="580587">
                <a:moveTo>
                  <a:pt x="0" y="0"/>
                </a:moveTo>
                <a:lnTo>
                  <a:pt x="620680" y="0"/>
                </a:lnTo>
                <a:lnTo>
                  <a:pt x="620680" y="580586"/>
                </a:lnTo>
                <a:lnTo>
                  <a:pt x="0" y="58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3" b="-147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47543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5245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B/JAIME URIBE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796896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1.038.822.516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8258" y="665218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8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JOSE GALLEGO Y  SUNILDA FRIAS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321 304 2984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6254" y="500170"/>
            <a:ext cx="923795" cy="13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"/>
              </a:lnSpc>
              <a:spcBef>
                <a:spcPct val="0"/>
              </a:spcBef>
            </a:pPr>
            <a:r>
              <a:rPr lang="en-US" sz="5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CONSTRUCTORES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77063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GENESIS 1: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BDBBAD07-0359-2910-5CC6-90EC680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70" y="1109167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29A9A4DA-833B-2E12-5AB3-83ED1D628745}"/>
              </a:ext>
            </a:extLst>
          </p:cNvPr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E49EA2A2-A32E-F399-ED20-037F10B0D764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217E357-AC91-3812-17B6-C3140CEC6EFB}"/>
                </a:ext>
              </a:extLst>
            </p:cNvPr>
            <p:cNvSpPr txBox="1"/>
            <p:nvPr/>
          </p:nvSpPr>
          <p:spPr>
            <a:xfrm>
              <a:off x="0" y="19050"/>
              <a:ext cx="2663865" cy="163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5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0AEECEEF-FA99-70D2-5A73-D47038BA2C9E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764870D-F16E-124B-E615-66848558ADCE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ELIAS GOMEZ HOYOS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B28128BF-0766-3807-C13D-891461EA33CA}"/>
              </a:ext>
            </a:extLst>
          </p:cNvPr>
          <p:cNvSpPr/>
          <p:nvPr/>
        </p:nvSpPr>
        <p:spPr>
          <a:xfrm>
            <a:off x="2314730" y="63761"/>
            <a:ext cx="425472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ECC092D6-5555-93F2-134B-CBE45D9E1BCF}"/>
              </a:ext>
            </a:extLst>
          </p:cNvPr>
          <p:cNvSpPr txBox="1"/>
          <p:nvPr/>
        </p:nvSpPr>
        <p:spPr>
          <a:xfrm>
            <a:off x="958521" y="1831603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22BC93E5-0992-0C6D-B85C-B723DC91A410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BD033139-88DE-F294-F199-87DC910B5CCC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0105EF67-D29B-32FD-D29F-9E2920D220AD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EA759E66-33EC-C8FF-7269-553F0E1ABAAB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3DD4A3DC-0F14-0110-8508-C89D868DD107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LAS FLOREZ- NUEVO BELÉN DE BAJIRÁ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7B4F2A34-D03D-F8AE-CDA4-356F655DA324}"/>
              </a:ext>
            </a:extLst>
          </p:cNvPr>
          <p:cNvSpPr txBox="1"/>
          <p:nvPr/>
        </p:nvSpPr>
        <p:spPr>
          <a:xfrm>
            <a:off x="2113162" y="806421"/>
            <a:ext cx="933600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1.040.808.132 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9F3FD0AD-8A3C-4D74-9888-83A534E9DA84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80BD7B20-9D52-1336-B5C6-CF4A91847113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2A4AB99-BB94-0842-BC25-1C615B66C3B9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F7CC110E-1DB1-78AF-4247-7653AA021B01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CA8ED57C-F503-2718-8220-40B602E20F50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4 AÑOS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B0EBFD40-57B0-12B2-F6AC-4277C604E860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109D4653-4AD6-9574-EB14-491503B41A51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CAROLINA GOMEZ HOYOS 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A94A0E46-0AA4-33D2-252C-C211133EE7A1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3021075138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1439BE98-3E40-62ED-51B6-BEE576F7280E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AB122F50-9856-B8E0-28D4-8AC5D063B729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B5A9051F-5DC6-776E-B11B-F28313EE46D0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8" name="TextBox 36">
            <a:extLst>
              <a:ext uri="{FF2B5EF4-FFF2-40B4-BE49-F238E27FC236}">
                <a16:creationId xmlns:a16="http://schemas.microsoft.com/office/drawing/2014/main" id="{486E6BFA-C112-DBD1-4A6F-B5E23DFDDE0A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0A2979E2-DA44-C880-EE29-C00A599E206B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F2CA7626-FBC2-DFC2-0A5A-31774E34CACF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70A1A415-809F-A38E-A716-85280EC8DA30}"/>
              </a:ext>
            </a:extLst>
          </p:cNvPr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50E3D76C-1F70-A17C-7A09-56AB51A9577F}"/>
              </a:ext>
            </a:extLst>
          </p:cNvPr>
          <p:cNvSpPr txBox="1"/>
          <p:nvPr/>
        </p:nvSpPr>
        <p:spPr>
          <a:xfrm>
            <a:off x="1789638" y="183160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8857103-DA02-21C6-D532-CE250530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48" y="1084796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9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JUAN JOSE NUÑEZ GALEANO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57450" y="121970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35997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CRISTO REY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806421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1.037.130.985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04660" y="659592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9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JOSE DAVID NUÑEZ - DEYANIRA GALEANO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320 651 3303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5285" y="500170"/>
            <a:ext cx="680777" cy="7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3"/>
              </a:lnSpc>
              <a:spcBef>
                <a:spcPct val="0"/>
              </a:spcBef>
            </a:pPr>
            <a:r>
              <a:rPr lang="en-US" sz="5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MANOS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3003" y="1819348"/>
            <a:ext cx="54663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35997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73B9306C-61B5-2C4A-BD38-0C64EA91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5" y="1088063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MATIAS ANAYA FRIAS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46774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B/JAIME URIBE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60572" y="806273"/>
            <a:ext cx="986190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1.040.802.858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9541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9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JULIO CESAR ANAYA – MAYORIS FRIAS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311 723 7363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1658" y="511273"/>
            <a:ext cx="779587" cy="7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3"/>
              </a:lnSpc>
              <a:spcBef>
                <a:spcPct val="0"/>
              </a:spcBef>
            </a:pPr>
            <a:r>
              <a:rPr lang="en-US" sz="5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 MANOS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7410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0415" y="1819348"/>
            <a:ext cx="56723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5DBF513A-7DE3-8EFE-C49C-28AC315B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75" y="1085596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07891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JOSE MIGUEL MERCADO QUINTO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CRISTO REY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2181" y="806273"/>
            <a:ext cx="933559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1.038.821.124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42024" y="665070"/>
            <a:ext cx="828921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9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JOSE LUIS MERCADO Y LEDIS QUINTO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322 703 5325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96392" y="511273"/>
            <a:ext cx="108513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3"/>
              </a:lnSpc>
              <a:spcBef>
                <a:spcPct val="0"/>
              </a:spcBef>
            </a:pPr>
            <a:r>
              <a:rPr lang="en-US" sz="599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DE CONSTRUCTOR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 Y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473" y="181934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2434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7C65EA08-EA5F-780E-5CC7-C8B01857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01" y="1064522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47091" cy="1189296"/>
            <a:chOff x="0" y="0"/>
            <a:chExt cx="270852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8525" cy="1654385"/>
            </a:xfrm>
            <a:custGeom>
              <a:avLst/>
              <a:gdLst/>
              <a:ahLst/>
              <a:cxnLst/>
              <a:rect l="l" t="t" r="r" b="b"/>
              <a:pathLst>
                <a:path w="2708525" h="1654385">
                  <a:moveTo>
                    <a:pt x="0" y="0"/>
                  </a:moveTo>
                  <a:lnTo>
                    <a:pt x="2708525" y="0"/>
                  </a:lnTo>
                  <a:lnTo>
                    <a:pt x="270852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70852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DANIEL SANCHEZ MESTRA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73732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B/BRISA DEL RIO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57436" y="806421"/>
            <a:ext cx="971022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1.033.267.039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9541" y="665218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9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254902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JADER SANCHEZ Y PAOLA MESTRA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312 883 3261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1659" y="511421"/>
            <a:ext cx="803856" cy="7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3"/>
              </a:lnSpc>
              <a:spcBef>
                <a:spcPct val="0"/>
              </a:spcBef>
            </a:pPr>
            <a:r>
              <a:rPr lang="en-US" sz="5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MANOS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7410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1: 21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112952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SURAMERICANA - CONTRIBUTIVO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10553" y="1823395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44776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4D592D9-A75F-3F33-7D97-5B87CE86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97" y="1093732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47091" cy="1189296"/>
            <a:chOff x="0" y="0"/>
            <a:chExt cx="270852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8525" cy="1654385"/>
            </a:xfrm>
            <a:custGeom>
              <a:avLst/>
              <a:gdLst/>
              <a:ahLst/>
              <a:cxnLst/>
              <a:rect l="l" t="t" r="r" b="b"/>
              <a:pathLst>
                <a:path w="2708525" h="1654385">
                  <a:moveTo>
                    <a:pt x="0" y="0"/>
                  </a:moveTo>
                  <a:lnTo>
                    <a:pt x="2708525" y="0"/>
                  </a:lnTo>
                  <a:lnTo>
                    <a:pt x="270852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70852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03940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RAUL PALACIOS PEREZ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5646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80558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28058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V/ CARACOLI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806421"/>
            <a:ext cx="933600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1.037.131.193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9541" y="66103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9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RAUL PALACIOS – SIXTA PEREZ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3235194789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96392" y="462783"/>
            <a:ext cx="1085136" cy="7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3"/>
              </a:lnSpc>
              <a:spcBef>
                <a:spcPct val="0"/>
              </a:spcBef>
            </a:pPr>
            <a:r>
              <a:rPr lang="en-US" sz="5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DE MANOS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1129526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93133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32057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04413"/>
            <a:ext cx="1944872" cy="1187054"/>
            <a:chOff x="0" y="0"/>
            <a:chExt cx="2705439" cy="16890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5439" cy="1689039"/>
            </a:xfrm>
            <a:custGeom>
              <a:avLst/>
              <a:gdLst/>
              <a:ahLst/>
              <a:cxnLst/>
              <a:rect l="l" t="t" r="r" b="b"/>
              <a:pathLst>
                <a:path w="2705439" h="1654385">
                  <a:moveTo>
                    <a:pt x="0" y="0"/>
                  </a:moveTo>
                  <a:lnTo>
                    <a:pt x="2705439" y="0"/>
                  </a:lnTo>
                  <a:lnTo>
                    <a:pt x="2705439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705439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YACIRA VALOYES MORENO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521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RH: B 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B/4 DE AGOSTO  - NUEVO BELÉN DE BAJIRÁ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3035" y="806273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CC. 1.077.420.386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732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6420" y="778489"/>
            <a:ext cx="1291548" cy="8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 dirty="0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39 AÑOS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6250" y="520904"/>
            <a:ext cx="1477723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314 712 1663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53973" y="497147"/>
            <a:ext cx="1060899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CARGO:DIRECTORA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0883" y="1706246"/>
            <a:ext cx="1261822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RED VITAL - CONTRIBUTIVA</a:t>
            </a:r>
          </a:p>
        </p:txBody>
      </p:sp>
      <p:sp>
        <p:nvSpPr>
          <p:cNvPr id="37" name="Freeform 37"/>
          <p:cNvSpPr/>
          <p:nvPr/>
        </p:nvSpPr>
        <p:spPr>
          <a:xfrm>
            <a:off x="2314729" y="81569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5EC7DD8-E8DA-46B1-CED3-CB37E47F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36" y="1107267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/>
          <p:cNvGrpSpPr/>
          <p:nvPr/>
        </p:nvGrpSpPr>
        <p:grpSpPr>
          <a:xfrm>
            <a:off x="142450" y="720548"/>
            <a:ext cx="1941521" cy="1189296"/>
            <a:chOff x="0" y="0"/>
            <a:chExt cx="2700776" cy="1654386"/>
          </a:xfrm>
        </p:grpSpPr>
        <p:sp>
          <p:nvSpPr>
            <p:cNvPr id="30" name="Freeform 9"/>
            <p:cNvSpPr/>
            <p:nvPr/>
          </p:nvSpPr>
          <p:spPr>
            <a:xfrm>
              <a:off x="0" y="0"/>
              <a:ext cx="2700776" cy="1654385"/>
            </a:xfrm>
            <a:custGeom>
              <a:avLst/>
              <a:gdLst/>
              <a:ahLst/>
              <a:cxnLst/>
              <a:rect l="l" t="t" r="r" b="b"/>
              <a:pathLst>
                <a:path w="2700776" h="1654385">
                  <a:moveTo>
                    <a:pt x="0" y="0"/>
                  </a:moveTo>
                  <a:lnTo>
                    <a:pt x="2700776" y="0"/>
                  </a:lnTo>
                  <a:lnTo>
                    <a:pt x="2700776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31" name="TextBox 10"/>
            <p:cNvSpPr txBox="1"/>
            <p:nvPr/>
          </p:nvSpPr>
          <p:spPr>
            <a:xfrm>
              <a:off x="0" y="0"/>
              <a:ext cx="2700776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3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3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DEYANIRA GALEANO PADILLA</a:t>
            </a:r>
          </a:p>
        </p:txBody>
      </p:sp>
      <p:sp>
        <p:nvSpPr>
          <p:cNvPr id="34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TextBox 17"/>
          <p:cNvSpPr txBox="1"/>
          <p:nvPr/>
        </p:nvSpPr>
        <p:spPr>
          <a:xfrm>
            <a:off x="958521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RH: O +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37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8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39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40" name="TextBox 22"/>
          <p:cNvSpPr txBox="1"/>
          <p:nvPr/>
        </p:nvSpPr>
        <p:spPr>
          <a:xfrm>
            <a:off x="715809" y="1475317"/>
            <a:ext cx="130977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CRISTO REY  - NUEVO BELÉN DE BAJIRÁ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2113162" y="788013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CC. 1.131.924.187</a:t>
            </a:r>
          </a:p>
        </p:txBody>
      </p:sp>
      <p:sp>
        <p:nvSpPr>
          <p:cNvPr id="42" name="TextBox 24"/>
          <p:cNvSpPr txBox="1"/>
          <p:nvPr/>
        </p:nvSpPr>
        <p:spPr>
          <a:xfrm>
            <a:off x="2101465" y="658962"/>
            <a:ext cx="874990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43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44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45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46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29 AÑOS</a:t>
            </a:r>
          </a:p>
        </p:txBody>
      </p:sp>
      <p:sp>
        <p:nvSpPr>
          <p:cNvPr id="47" name="TextBox 29"/>
          <p:cNvSpPr txBox="1"/>
          <p:nvPr/>
        </p:nvSpPr>
        <p:spPr>
          <a:xfrm>
            <a:off x="456420" y="520904"/>
            <a:ext cx="1601016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48" name="TextBox 30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49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323 342 8966</a:t>
            </a:r>
          </a:p>
        </p:txBody>
      </p:sp>
      <p:sp>
        <p:nvSpPr>
          <p:cNvPr id="50" name="TextBox 32"/>
          <p:cNvSpPr txBox="1"/>
          <p:nvPr/>
        </p:nvSpPr>
        <p:spPr>
          <a:xfrm>
            <a:off x="2152650" y="500170"/>
            <a:ext cx="823805" cy="160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    SUBDIRECTORA</a:t>
            </a:r>
          </a:p>
        </p:txBody>
      </p:sp>
      <p:sp>
        <p:nvSpPr>
          <p:cNvPr id="51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 dirty="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52" name="TextBox 34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3" name="TextBox 35"/>
          <p:cNvSpPr txBox="1"/>
          <p:nvPr/>
        </p:nvSpPr>
        <p:spPr>
          <a:xfrm>
            <a:off x="680962" y="1595544"/>
            <a:ext cx="789710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 DOLIVIUM TABLETA</a:t>
            </a:r>
          </a:p>
        </p:txBody>
      </p:sp>
      <p:sp>
        <p:nvSpPr>
          <p:cNvPr id="54" name="TextBox 36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5" name="TextBox 37"/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F602C6C1-D318-BA31-9BB4-EB86030B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02" y="1069976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1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142450" y="720548"/>
            <a:ext cx="1963922" cy="1189296"/>
            <a:chOff x="0" y="0"/>
            <a:chExt cx="2731939" cy="1654386"/>
          </a:xfrm>
        </p:grpSpPr>
        <p:sp>
          <p:nvSpPr>
            <p:cNvPr id="3" name="Freeform 9"/>
            <p:cNvSpPr/>
            <p:nvPr/>
          </p:nvSpPr>
          <p:spPr>
            <a:xfrm>
              <a:off x="0" y="0"/>
              <a:ext cx="2731939" cy="1654385"/>
            </a:xfrm>
            <a:custGeom>
              <a:avLst/>
              <a:gdLst/>
              <a:ahLst/>
              <a:cxnLst/>
              <a:rect l="l" t="t" r="r" b="b"/>
              <a:pathLst>
                <a:path w="2731939" h="1654385">
                  <a:moveTo>
                    <a:pt x="0" y="0"/>
                  </a:moveTo>
                  <a:lnTo>
                    <a:pt x="2731939" y="0"/>
                  </a:lnTo>
                  <a:lnTo>
                    <a:pt x="2731939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10"/>
            <p:cNvSpPr txBox="1"/>
            <p:nvPr/>
          </p:nvSpPr>
          <p:spPr>
            <a:xfrm>
              <a:off x="0" y="0"/>
              <a:ext cx="2731939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1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2901" y="955845"/>
            <a:ext cx="114506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ILSE ROMERO ORTA</a:t>
            </a:r>
          </a:p>
        </p:txBody>
      </p:sp>
      <p:sp>
        <p:nvSpPr>
          <p:cNvPr id="16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TextBox 17"/>
          <p:cNvSpPr txBox="1"/>
          <p:nvPr/>
        </p:nvSpPr>
        <p:spPr>
          <a:xfrm>
            <a:off x="958521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B +</a:t>
            </a:r>
          </a:p>
        </p:txBody>
      </p:sp>
      <p:sp>
        <p:nvSpPr>
          <p:cNvPr id="40" name="TextBox 18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2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43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44" name="TextBox 22"/>
          <p:cNvSpPr txBox="1"/>
          <p:nvPr/>
        </p:nvSpPr>
        <p:spPr>
          <a:xfrm>
            <a:off x="715809" y="1475317"/>
            <a:ext cx="139056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JAIME URIBE   - NUEVO BELÉN DE BAJIRÁ</a:t>
            </a:r>
          </a:p>
        </p:txBody>
      </p:sp>
      <p:sp>
        <p:nvSpPr>
          <p:cNvPr id="45" name="TextBox 23"/>
          <p:cNvSpPr txBox="1"/>
          <p:nvPr/>
        </p:nvSpPr>
        <p:spPr>
          <a:xfrm>
            <a:off x="2138943" y="806421"/>
            <a:ext cx="894786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C.C:39.315.536 </a:t>
            </a:r>
          </a:p>
        </p:txBody>
      </p:sp>
      <p:sp>
        <p:nvSpPr>
          <p:cNvPr id="46" name="TextBox 24"/>
          <p:cNvSpPr txBox="1"/>
          <p:nvPr/>
        </p:nvSpPr>
        <p:spPr>
          <a:xfrm>
            <a:off x="2106373" y="661098"/>
            <a:ext cx="859798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48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49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50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47 AÑOS</a:t>
            </a:r>
          </a:p>
        </p:txBody>
      </p:sp>
      <p:sp>
        <p:nvSpPr>
          <p:cNvPr id="51" name="TextBox 29"/>
          <p:cNvSpPr txBox="1"/>
          <p:nvPr/>
        </p:nvSpPr>
        <p:spPr>
          <a:xfrm>
            <a:off x="468782" y="520904"/>
            <a:ext cx="1668781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52" name="TextBox 30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53" name="TextBox 31"/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3040402323</a:t>
            </a:r>
          </a:p>
        </p:txBody>
      </p:sp>
      <p:sp>
        <p:nvSpPr>
          <p:cNvPr id="54" name="TextBox 32"/>
          <p:cNvSpPr txBox="1"/>
          <p:nvPr/>
        </p:nvSpPr>
        <p:spPr>
          <a:xfrm>
            <a:off x="2057436" y="507069"/>
            <a:ext cx="1028663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 TESORERA</a:t>
            </a:r>
          </a:p>
        </p:txBody>
      </p:sp>
      <p:sp>
        <p:nvSpPr>
          <p:cNvPr id="55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56" name="TextBox 34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7" name="TextBox 35"/>
          <p:cNvSpPr txBox="1"/>
          <p:nvPr/>
        </p:nvSpPr>
        <p:spPr>
          <a:xfrm>
            <a:off x="680962" y="1595544"/>
            <a:ext cx="277559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58" name="TextBox 36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9" name="TextBox 37"/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3C1A02F-3BD1-3A3B-2BF0-7AAD8D47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70" y="1119003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70712" cy="1189296"/>
            <a:chOff x="0" y="0"/>
            <a:chExt cx="2741383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1383" cy="1654385"/>
            </a:xfrm>
            <a:custGeom>
              <a:avLst/>
              <a:gdLst/>
              <a:ahLst/>
              <a:cxnLst/>
              <a:rect l="l" t="t" r="r" b="b"/>
              <a:pathLst>
                <a:path w="2741383" h="1654385">
                  <a:moveTo>
                    <a:pt x="0" y="0"/>
                  </a:moveTo>
                  <a:lnTo>
                    <a:pt x="2741383" y="0"/>
                  </a:lnTo>
                  <a:lnTo>
                    <a:pt x="2741383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741383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PAOLA MESTRA SIBAJA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82449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B/BRISA DEL RIO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806421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CC. 1.067.846.265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8258" y="683678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34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312 883 3261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25584" y="515361"/>
            <a:ext cx="108513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SECRETARIA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0883" y="1706246"/>
            <a:ext cx="112952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SURAMERICANA - CONTRIBUTIVA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A53A1271-9B25-7951-45A1-6FEE0E9A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20" y="1100001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142450" y="720548"/>
            <a:ext cx="1967689" cy="1189296"/>
            <a:chOff x="0" y="0"/>
            <a:chExt cx="2737178" cy="1654386"/>
          </a:xfrm>
        </p:grpSpPr>
        <p:sp>
          <p:nvSpPr>
            <p:cNvPr id="3" name="Freeform 9"/>
            <p:cNvSpPr/>
            <p:nvPr/>
          </p:nvSpPr>
          <p:spPr>
            <a:xfrm>
              <a:off x="0" y="0"/>
              <a:ext cx="2737177" cy="1654385"/>
            </a:xfrm>
            <a:custGeom>
              <a:avLst/>
              <a:gdLst/>
              <a:ahLst/>
              <a:cxnLst/>
              <a:rect l="l" t="t" r="r" b="b"/>
              <a:pathLst>
                <a:path w="2737177" h="1654385">
                  <a:moveTo>
                    <a:pt x="0" y="0"/>
                  </a:moveTo>
                  <a:lnTo>
                    <a:pt x="2737177" y="0"/>
                  </a:lnTo>
                  <a:lnTo>
                    <a:pt x="2737177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10"/>
            <p:cNvSpPr txBox="1"/>
            <p:nvPr/>
          </p:nvSpPr>
          <p:spPr>
            <a:xfrm>
              <a:off x="0" y="0"/>
              <a:ext cx="2737178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MARIA SOLIPA AVILA</a:t>
            </a:r>
          </a:p>
        </p:txBody>
      </p:sp>
      <p:sp>
        <p:nvSpPr>
          <p:cNvPr id="7" name="Freeform 15"/>
          <p:cNvSpPr/>
          <p:nvPr/>
        </p:nvSpPr>
        <p:spPr>
          <a:xfrm>
            <a:off x="2392335" y="106070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7"/>
          <p:cNvSpPr txBox="1"/>
          <p:nvPr/>
        </p:nvSpPr>
        <p:spPr>
          <a:xfrm>
            <a:off x="977893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RH: O +</a:t>
            </a:r>
          </a:p>
        </p:txBody>
      </p:sp>
      <p:sp>
        <p:nvSpPr>
          <p:cNvPr id="14" name="TextBox 18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6" name="TextBox 19"/>
          <p:cNvSpPr txBox="1"/>
          <p:nvPr/>
        </p:nvSpPr>
        <p:spPr>
          <a:xfrm>
            <a:off x="195088" y="1823395"/>
            <a:ext cx="7849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9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40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15809" y="1475317"/>
            <a:ext cx="1229429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EL INDIO  - NUEVO BELÉN DE BAJIRÁ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2116186" y="806421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CC. 26.379.136 </a:t>
            </a:r>
          </a:p>
        </p:txBody>
      </p:sp>
      <p:sp>
        <p:nvSpPr>
          <p:cNvPr id="43" name="TextBox 24"/>
          <p:cNvSpPr txBox="1"/>
          <p:nvPr/>
        </p:nvSpPr>
        <p:spPr>
          <a:xfrm>
            <a:off x="2116186" y="665218"/>
            <a:ext cx="84746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44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46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47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59 AÑOS</a:t>
            </a:r>
          </a:p>
        </p:txBody>
      </p:sp>
      <p:sp>
        <p:nvSpPr>
          <p:cNvPr id="48" name="TextBox 29"/>
          <p:cNvSpPr txBox="1"/>
          <p:nvPr/>
        </p:nvSpPr>
        <p:spPr>
          <a:xfrm>
            <a:off x="476250" y="520904"/>
            <a:ext cx="1630123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50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314 400 9988</a:t>
            </a:r>
          </a:p>
        </p:txBody>
      </p:sp>
      <p:sp>
        <p:nvSpPr>
          <p:cNvPr id="51" name="TextBox 32"/>
          <p:cNvSpPr txBox="1"/>
          <p:nvPr/>
        </p:nvSpPr>
        <p:spPr>
          <a:xfrm>
            <a:off x="1996392" y="514134"/>
            <a:ext cx="1070657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 CONSEJERA</a:t>
            </a:r>
          </a:p>
        </p:txBody>
      </p:sp>
      <p:sp>
        <p:nvSpPr>
          <p:cNvPr id="52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53" name="TextBox 34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4" name="TextBox 35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55" name="TextBox 36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6" name="TextBox 37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COMFACHOCO - SUBSIDIADO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BB9B001C-0A19-5C70-C72E-61AA203C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03" y="1087162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2073BD32-6528-1EF3-7404-692E7516833C}"/>
              </a:ext>
            </a:extLst>
          </p:cNvPr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6AA7E9F8-6AB0-9915-9720-0A726AF82B3E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C47B71DD-FC80-9D7F-6F6A-F6B082C7EB3D}"/>
                </a:ext>
              </a:extLst>
            </p:cNvPr>
            <p:cNvSpPr txBox="1"/>
            <p:nvPr/>
          </p:nvSpPr>
          <p:spPr>
            <a:xfrm>
              <a:off x="0" y="19050"/>
              <a:ext cx="2663865" cy="163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5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A27402DC-45EF-9D62-6328-1A6E7678DDEF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612CEB4-F8E1-6CF1-AEB2-99C499E9D156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CATLEYA USUGA LOPEZ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786327D5-BDDA-73BD-F39B-115D83CF628F}"/>
              </a:ext>
            </a:extLst>
          </p:cNvPr>
          <p:cNvSpPr/>
          <p:nvPr/>
        </p:nvSpPr>
        <p:spPr>
          <a:xfrm>
            <a:off x="2314730" y="63761"/>
            <a:ext cx="425472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6B1A2341-F9B3-DEAE-7C4D-20994AADD60C}"/>
              </a:ext>
            </a:extLst>
          </p:cNvPr>
          <p:cNvSpPr txBox="1"/>
          <p:nvPr/>
        </p:nvSpPr>
        <p:spPr>
          <a:xfrm>
            <a:off x="958521" y="1831603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57BE36C-241C-B2D0-7526-8DD50EC6E72A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6ED83173-1CA2-B4F5-298C-9A523890F075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94C18791-9EF7-328B-5DC9-846541771E9F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81BA9887-1115-A28E-FEA4-DFCB0835B20B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681B789F-A73A-4CC2-39E5-C3EA5DBC0727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LAS FLOREZ- NUEVO BELÉN DE BAJIRÁ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1A5472C-57B1-E604-1165-970531619983}"/>
              </a:ext>
            </a:extLst>
          </p:cNvPr>
          <p:cNvSpPr txBox="1"/>
          <p:nvPr/>
        </p:nvSpPr>
        <p:spPr>
          <a:xfrm>
            <a:off x="2113162" y="806421"/>
            <a:ext cx="933600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1.040.806.785 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D7280381-517B-9517-E788-46E16A45F3B0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8893F486-7763-0CEE-00D2-9447E3D5BB2A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34D14BDB-53D1-43AC-3BE6-880CF3DFEB42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3ED42A54-0D0F-C317-CF67-2F791D9E3A5D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6FA4F336-F153-5524-B166-147552C9BA88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4 AÑOS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10A093CF-A15C-4672-8B77-1D7802FB061A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7DAEBFF-7C14-7A86-EC26-8628CAC9FA17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SARAY LOPEZ-  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4B24DA88-6D1C-A744-9F7F-F6D5188C6399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3017436411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8FA80F30-DCA7-7EE1-CEEB-7642FF7E3A1D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9033C2F5-699E-EA15-C6BF-2DC4026FB64B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005689FE-A6C0-F009-1794-3BF088CB802A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8" name="TextBox 36">
            <a:extLst>
              <a:ext uri="{FF2B5EF4-FFF2-40B4-BE49-F238E27FC236}">
                <a16:creationId xmlns:a16="http://schemas.microsoft.com/office/drawing/2014/main" id="{924B91FA-1625-8226-5932-C1BFA49349F2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2AAD8FE5-F312-07CC-7777-686D4AA51895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7C88EA2F-154E-B8DF-EF5E-B1EB872B03A5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 - SUBSIDIADO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85923B06-5349-E499-45FF-97FF1893C283}"/>
              </a:ext>
            </a:extLst>
          </p:cNvPr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419BDDB6-5AA5-CBAB-A84D-90F549EDC21C}"/>
              </a:ext>
            </a:extLst>
          </p:cNvPr>
          <p:cNvSpPr txBox="1"/>
          <p:nvPr/>
        </p:nvSpPr>
        <p:spPr>
          <a:xfrm>
            <a:off x="1789638" y="183160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E6F9182-76BA-A7DD-5C23-69E7669C3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48" y="1084796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4264" y="86796"/>
            <a:ext cx="588532" cy="567080"/>
            <a:chOff x="0" y="0"/>
            <a:chExt cx="818685" cy="7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685" cy="788844"/>
            </a:xfrm>
            <a:custGeom>
              <a:avLst/>
              <a:gdLst/>
              <a:ahLst/>
              <a:cxnLst/>
              <a:rect l="l" t="t" r="r" b="b"/>
              <a:pathLst>
                <a:path w="818685" h="788844">
                  <a:moveTo>
                    <a:pt x="0" y="0"/>
                  </a:moveTo>
                  <a:lnTo>
                    <a:pt x="818685" y="0"/>
                  </a:lnTo>
                  <a:lnTo>
                    <a:pt x="818685" y="788844"/>
                  </a:lnTo>
                  <a:lnTo>
                    <a:pt x="0" y="7888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8685" cy="78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450" y="720548"/>
            <a:ext cx="1955808" cy="1189296"/>
            <a:chOff x="0" y="0"/>
            <a:chExt cx="2720651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0651" cy="1654385"/>
            </a:xfrm>
            <a:custGeom>
              <a:avLst/>
              <a:gdLst/>
              <a:ahLst/>
              <a:cxnLst/>
              <a:rect l="l" t="t" r="r" b="b"/>
              <a:pathLst>
                <a:path w="2720651" h="1654385">
                  <a:moveTo>
                    <a:pt x="0" y="0"/>
                  </a:moveTo>
                  <a:lnTo>
                    <a:pt x="2720651" y="0"/>
                  </a:lnTo>
                  <a:lnTo>
                    <a:pt x="2720651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720651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JOSE DAVID NUÑEZ MEDRANO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450" y="86796"/>
            <a:ext cx="608236" cy="567076"/>
          </a:xfrm>
          <a:custGeom>
            <a:avLst/>
            <a:gdLst/>
            <a:ahLst/>
            <a:cxnLst/>
            <a:rect l="l" t="t" r="r" b="b"/>
            <a:pathLst>
              <a:path w="608236" h="567076">
                <a:moveTo>
                  <a:pt x="0" y="0"/>
                </a:moveTo>
                <a:lnTo>
                  <a:pt x="608236" y="0"/>
                </a:lnTo>
                <a:lnTo>
                  <a:pt x="608236" y="567077"/>
                </a:lnTo>
                <a:lnTo>
                  <a:pt x="0" y="567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1" r="-97" b="-130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CRISTO REY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806421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CC. 1.001.590.553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8258" y="665218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320 651 3303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25584" y="496901"/>
            <a:ext cx="1085136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CARGO:CONSEJERO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B328B9C-3664-8F91-B8F2-A32E7086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856" y="1114062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55808" cy="1189296"/>
            <a:chOff x="0" y="0"/>
            <a:chExt cx="2720651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0651" cy="1654385"/>
            </a:xfrm>
            <a:custGeom>
              <a:avLst/>
              <a:gdLst/>
              <a:ahLst/>
              <a:cxnLst/>
              <a:rect l="l" t="t" r="r" b="b"/>
              <a:pathLst>
                <a:path w="2720651" h="1654385">
                  <a:moveTo>
                    <a:pt x="0" y="0"/>
                  </a:moveTo>
                  <a:lnTo>
                    <a:pt x="2720651" y="0"/>
                  </a:lnTo>
                  <a:lnTo>
                    <a:pt x="2720651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720651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LEDIS QUINTO MOSQURA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7893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A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802410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CRISTO REY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87744" y="806273"/>
            <a:ext cx="808112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CC. 1.151.434.910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8258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33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322 703 5325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25584" y="515802"/>
            <a:ext cx="108513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CONSEJERA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SUBSIDIADO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D4A29AB7-83F3-8D85-1D2C-1F6255CF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13" y="1114062"/>
            <a:ext cx="518205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8">
            <a:extLst>
              <a:ext uri="{FF2B5EF4-FFF2-40B4-BE49-F238E27FC236}">
                <a16:creationId xmlns:a16="http://schemas.microsoft.com/office/drawing/2014/main" id="{C556A998-426F-9699-FFC3-90B97D74B6EA}"/>
              </a:ext>
            </a:extLst>
          </p:cNvPr>
          <p:cNvGrpSpPr/>
          <p:nvPr/>
        </p:nvGrpSpPr>
        <p:grpSpPr>
          <a:xfrm>
            <a:off x="142450" y="720548"/>
            <a:ext cx="1967689" cy="1189296"/>
            <a:chOff x="0" y="0"/>
            <a:chExt cx="2737178" cy="1654386"/>
          </a:xfrm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2BBAA46-971D-8F49-E1A2-78E176CD7B65}"/>
                </a:ext>
              </a:extLst>
            </p:cNvPr>
            <p:cNvSpPr/>
            <p:nvPr/>
          </p:nvSpPr>
          <p:spPr>
            <a:xfrm>
              <a:off x="0" y="0"/>
              <a:ext cx="2737177" cy="1654385"/>
            </a:xfrm>
            <a:custGeom>
              <a:avLst/>
              <a:gdLst/>
              <a:ahLst/>
              <a:cxnLst/>
              <a:rect l="l" t="t" r="r" b="b"/>
              <a:pathLst>
                <a:path w="2737177" h="1654385">
                  <a:moveTo>
                    <a:pt x="0" y="0"/>
                  </a:moveTo>
                  <a:lnTo>
                    <a:pt x="2737177" y="0"/>
                  </a:lnTo>
                  <a:lnTo>
                    <a:pt x="2737177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AB8E10EB-3D09-CC70-D57E-F2039BED0675}"/>
                </a:ext>
              </a:extLst>
            </p:cNvPr>
            <p:cNvSpPr txBox="1"/>
            <p:nvPr/>
          </p:nvSpPr>
          <p:spPr>
            <a:xfrm>
              <a:off x="0" y="0"/>
              <a:ext cx="2737178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36" name="TextBox 12">
            <a:extLst>
              <a:ext uri="{FF2B5EF4-FFF2-40B4-BE49-F238E27FC236}">
                <a16:creationId xmlns:a16="http://schemas.microsoft.com/office/drawing/2014/main" id="{9EE2B335-40D0-8B44-ED10-E8FD95D1C8B3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E8CA69AB-B69B-6AB9-DDC9-E04F0A5A0322}"/>
              </a:ext>
            </a:extLst>
          </p:cNvPr>
          <p:cNvSpPr txBox="1"/>
          <p:nvPr/>
        </p:nvSpPr>
        <p:spPr>
          <a:xfrm>
            <a:off x="602901" y="955845"/>
            <a:ext cx="99858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SENOBIA BRAM PARRA </a:t>
            </a:r>
          </a:p>
        </p:txBody>
      </p:sp>
      <p:sp>
        <p:nvSpPr>
          <p:cNvPr id="38" name="Freeform 15">
            <a:extLst>
              <a:ext uri="{FF2B5EF4-FFF2-40B4-BE49-F238E27FC236}">
                <a16:creationId xmlns:a16="http://schemas.microsoft.com/office/drawing/2014/main" id="{516ABD29-4CA0-231E-D310-E12198304DEB}"/>
              </a:ext>
            </a:extLst>
          </p:cNvPr>
          <p:cNvSpPr/>
          <p:nvPr/>
        </p:nvSpPr>
        <p:spPr>
          <a:xfrm>
            <a:off x="2392335" y="106070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1A93E90D-FC81-75AF-1EE3-C015E2382645}"/>
              </a:ext>
            </a:extLst>
          </p:cNvPr>
          <p:cNvSpPr txBox="1"/>
          <p:nvPr/>
        </p:nvSpPr>
        <p:spPr>
          <a:xfrm>
            <a:off x="977893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RH: O -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FAD7F97A-023E-CA3E-57FA-8AB26E1A65D2}"/>
              </a:ext>
            </a:extLst>
          </p:cNvPr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AC8BAF33-87A1-3B69-5D08-638C1D2107B6}"/>
              </a:ext>
            </a:extLst>
          </p:cNvPr>
          <p:cNvSpPr txBox="1"/>
          <p:nvPr/>
        </p:nvSpPr>
        <p:spPr>
          <a:xfrm>
            <a:off x="195088" y="1823395"/>
            <a:ext cx="7849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C1138D1B-18BC-2F10-7CF8-DD82EE401B9E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5E6E0845-0ACB-11D2-0252-5F8A6017B847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FD612A0B-A3DC-4BED-223E-5D1159A5C74E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4 DE AGOSTO - NUEVO BELÉN DE BAJIRÁ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5BB8FB67-4728-EF87-1B3A-370F67C1A6B4}"/>
              </a:ext>
            </a:extLst>
          </p:cNvPr>
          <p:cNvSpPr txBox="1"/>
          <p:nvPr/>
        </p:nvSpPr>
        <p:spPr>
          <a:xfrm>
            <a:off x="2116186" y="806421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CC: 26.379.136 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3A31F127-0734-FE32-874E-90DC37A88992}"/>
              </a:ext>
            </a:extLst>
          </p:cNvPr>
          <p:cNvSpPr txBox="1"/>
          <p:nvPr/>
        </p:nvSpPr>
        <p:spPr>
          <a:xfrm>
            <a:off x="2116186" y="665218"/>
            <a:ext cx="84746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AA0C40E2-15AB-4DEC-FEB5-EF01FC8BF93F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48" name="TextBox 26">
            <a:extLst>
              <a:ext uri="{FF2B5EF4-FFF2-40B4-BE49-F238E27FC236}">
                <a16:creationId xmlns:a16="http://schemas.microsoft.com/office/drawing/2014/main" id="{C8D5E173-DC97-3655-28D2-8A35AEE57129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21345FBA-13D2-51B4-FD83-8FC610AD0803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50" name="TextBox 28">
            <a:extLst>
              <a:ext uri="{FF2B5EF4-FFF2-40B4-BE49-F238E27FC236}">
                <a16:creationId xmlns:a16="http://schemas.microsoft.com/office/drawing/2014/main" id="{C490CAE9-5BD3-BC4D-A1D6-942062FDB1CD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41 AÑOS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76F60C48-9AE1-627B-0B0C-5E5C67C9150A}"/>
              </a:ext>
            </a:extLst>
          </p:cNvPr>
          <p:cNvSpPr txBox="1"/>
          <p:nvPr/>
        </p:nvSpPr>
        <p:spPr>
          <a:xfrm>
            <a:off x="476250" y="520904"/>
            <a:ext cx="1630123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276EE676-0E22-F1D9-DF40-746AE764E4F5}"/>
              </a:ext>
            </a:extLst>
          </p:cNvPr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DEF5334D-2DEB-8AD7-EC30-2B4BCB2A2F86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3137714415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83F63235-D3AF-C26C-A9ED-70D0F8E54FD7}"/>
              </a:ext>
            </a:extLst>
          </p:cNvPr>
          <p:cNvSpPr txBox="1"/>
          <p:nvPr/>
        </p:nvSpPr>
        <p:spPr>
          <a:xfrm>
            <a:off x="1996392" y="514134"/>
            <a:ext cx="1070657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 CONSEJERA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50FF4DF2-C084-2CAF-D405-3A492DAE40F9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56" name="TextBox 34">
            <a:extLst>
              <a:ext uri="{FF2B5EF4-FFF2-40B4-BE49-F238E27FC236}">
                <a16:creationId xmlns:a16="http://schemas.microsoft.com/office/drawing/2014/main" id="{220469CF-28E7-FA74-6130-FC4EC2EA07B6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6E1FBDD4-5C23-885B-985D-F7EDCC88BEE2}"/>
              </a:ext>
            </a:extLst>
          </p:cNvPr>
          <p:cNvSpPr txBox="1"/>
          <p:nvPr/>
        </p:nvSpPr>
        <p:spPr>
          <a:xfrm>
            <a:off x="680962" y="1595544"/>
            <a:ext cx="1315430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TRAMADOL AMPOLLA - HIPERTENSA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4EC758A2-156D-AF37-E587-BF7CF2289312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A5E864F1-57E0-9DC5-C311-7D8927B552BD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 - CONTRIBUTIVO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AD27FF00-FCD1-4026-B7BA-6162ED03A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03" y="1087162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4E4D7893-50D5-D50D-EF6D-ED83A277B5E2}"/>
              </a:ext>
            </a:extLst>
          </p:cNvPr>
          <p:cNvGrpSpPr/>
          <p:nvPr/>
        </p:nvGrpSpPr>
        <p:grpSpPr>
          <a:xfrm>
            <a:off x="142450" y="720548"/>
            <a:ext cx="1967689" cy="1189296"/>
            <a:chOff x="0" y="0"/>
            <a:chExt cx="2737178" cy="1654386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51ED668A-A4AC-2756-FA97-778636B6CFDB}"/>
                </a:ext>
              </a:extLst>
            </p:cNvPr>
            <p:cNvSpPr/>
            <p:nvPr/>
          </p:nvSpPr>
          <p:spPr>
            <a:xfrm>
              <a:off x="0" y="0"/>
              <a:ext cx="2737177" cy="1654385"/>
            </a:xfrm>
            <a:custGeom>
              <a:avLst/>
              <a:gdLst/>
              <a:ahLst/>
              <a:cxnLst/>
              <a:rect l="l" t="t" r="r" b="b"/>
              <a:pathLst>
                <a:path w="2737177" h="1654385">
                  <a:moveTo>
                    <a:pt x="0" y="0"/>
                  </a:moveTo>
                  <a:lnTo>
                    <a:pt x="2737177" y="0"/>
                  </a:lnTo>
                  <a:lnTo>
                    <a:pt x="2737177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3FF3A257-9630-C0D2-5DA0-289057DCB586}"/>
                </a:ext>
              </a:extLst>
            </p:cNvPr>
            <p:cNvSpPr txBox="1"/>
            <p:nvPr/>
          </p:nvSpPr>
          <p:spPr>
            <a:xfrm>
              <a:off x="0" y="0"/>
              <a:ext cx="2737178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701D2C27-DAC1-86F3-86DD-37076B3D48F2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3BBB730-5445-9160-2525-AC5670C37ED4}"/>
              </a:ext>
            </a:extLst>
          </p:cNvPr>
          <p:cNvSpPr txBox="1"/>
          <p:nvPr/>
        </p:nvSpPr>
        <p:spPr>
          <a:xfrm>
            <a:off x="602900" y="955845"/>
            <a:ext cx="1397349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ERIKA LICETH ROMAÑA HERNANDEZ 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5F4BB5E3-4704-B482-A782-E4A9C75A387B}"/>
              </a:ext>
            </a:extLst>
          </p:cNvPr>
          <p:cNvSpPr/>
          <p:nvPr/>
        </p:nvSpPr>
        <p:spPr>
          <a:xfrm>
            <a:off x="2392335" y="106070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446B305-4AA3-CFF0-35E9-09A385B11CC5}"/>
              </a:ext>
            </a:extLst>
          </p:cNvPr>
          <p:cNvSpPr txBox="1"/>
          <p:nvPr/>
        </p:nvSpPr>
        <p:spPr>
          <a:xfrm>
            <a:off x="977893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RH: O -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EADB0DD-9607-3E29-800C-F799AF0ED569}"/>
              </a:ext>
            </a:extLst>
          </p:cNvPr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73DE774-1B92-0696-F4AD-B566042D1072}"/>
              </a:ext>
            </a:extLst>
          </p:cNvPr>
          <p:cNvSpPr txBox="1"/>
          <p:nvPr/>
        </p:nvSpPr>
        <p:spPr>
          <a:xfrm>
            <a:off x="195088" y="1823395"/>
            <a:ext cx="7849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EFC6D924-388E-466E-D040-455BA3F90F4A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FF97053F-9DE1-7CA4-2943-A8E9A8920624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19384D5A-AACA-9F74-E63C-45A086C11A2D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 VICTORIA - NUEVO BELÉN DE BAJIRÁ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79114B6E-2B40-966D-49DF-F882C665FFAB}"/>
              </a:ext>
            </a:extLst>
          </p:cNvPr>
          <p:cNvSpPr txBox="1"/>
          <p:nvPr/>
        </p:nvSpPr>
        <p:spPr>
          <a:xfrm>
            <a:off x="2116186" y="806421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CC:1.027.963.963  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B067CFC4-51DB-30AF-A6D4-A46B6E99581F}"/>
              </a:ext>
            </a:extLst>
          </p:cNvPr>
          <p:cNvSpPr txBox="1"/>
          <p:nvPr/>
        </p:nvSpPr>
        <p:spPr>
          <a:xfrm>
            <a:off x="2116186" y="665218"/>
            <a:ext cx="84746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72A54EA-841E-709F-115F-F37E784291E3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783A6CE4-1493-CCF7-D66A-FEDB2F31779B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F799D112-86CC-A1CD-EAFB-B36AE4C88792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BE207C71-A629-C00A-0AE4-5E370AE3122A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36 AÑOS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9E5BCFCA-5279-C004-9C58-22409DEFFF63}"/>
              </a:ext>
            </a:extLst>
          </p:cNvPr>
          <p:cNvSpPr txBox="1"/>
          <p:nvPr/>
        </p:nvSpPr>
        <p:spPr>
          <a:xfrm>
            <a:off x="476250" y="520904"/>
            <a:ext cx="1630123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CF2006A0-DC71-6BB7-0042-0D07F5A0FA4C}"/>
              </a:ext>
            </a:extLst>
          </p:cNvPr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E3BBF46E-2A55-6E59-2D27-07BA17CDD162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3107948302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9616810D-1D51-F1DF-FA75-BB768FBD69AC}"/>
              </a:ext>
            </a:extLst>
          </p:cNvPr>
          <p:cNvSpPr txBox="1"/>
          <p:nvPr/>
        </p:nvSpPr>
        <p:spPr>
          <a:xfrm>
            <a:off x="1996392" y="514134"/>
            <a:ext cx="1070657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 CONSEJERA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0811CEE8-DD2F-FB54-4F08-3E0D0462B900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872E6C22-4280-91AC-67C3-634D380FB521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02CB6A3D-FBA3-9C21-B0F4-BB95EE827F87}"/>
              </a:ext>
            </a:extLst>
          </p:cNvPr>
          <p:cNvSpPr txBox="1"/>
          <p:nvPr/>
        </p:nvSpPr>
        <p:spPr>
          <a:xfrm>
            <a:off x="680962" y="1595544"/>
            <a:ext cx="1315430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6111F937-CDF6-6829-34E1-580A623D5961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29373E7E-1DFB-85E5-223B-8380044C9D6F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 - CONTRIBUTIVO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C639814-5630-6E79-716F-159ED71A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03" y="1087162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1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739C2CD0-23A0-0F00-157D-EFD41E6DA0DE}"/>
              </a:ext>
            </a:extLst>
          </p:cNvPr>
          <p:cNvGrpSpPr/>
          <p:nvPr/>
        </p:nvGrpSpPr>
        <p:grpSpPr>
          <a:xfrm>
            <a:off x="142450" y="720548"/>
            <a:ext cx="1967689" cy="1189296"/>
            <a:chOff x="0" y="0"/>
            <a:chExt cx="2737178" cy="1654386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EC969B2B-8C43-3962-A7BE-2585FC593540}"/>
                </a:ext>
              </a:extLst>
            </p:cNvPr>
            <p:cNvSpPr/>
            <p:nvPr/>
          </p:nvSpPr>
          <p:spPr>
            <a:xfrm>
              <a:off x="0" y="0"/>
              <a:ext cx="2737177" cy="1654385"/>
            </a:xfrm>
            <a:custGeom>
              <a:avLst/>
              <a:gdLst/>
              <a:ahLst/>
              <a:cxnLst/>
              <a:rect l="l" t="t" r="r" b="b"/>
              <a:pathLst>
                <a:path w="2737177" h="1654385">
                  <a:moveTo>
                    <a:pt x="0" y="0"/>
                  </a:moveTo>
                  <a:lnTo>
                    <a:pt x="2737177" y="0"/>
                  </a:lnTo>
                  <a:lnTo>
                    <a:pt x="2737177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B49B0CBF-010C-38E2-94C4-4EF4586DA10D}"/>
                </a:ext>
              </a:extLst>
            </p:cNvPr>
            <p:cNvSpPr txBox="1"/>
            <p:nvPr/>
          </p:nvSpPr>
          <p:spPr>
            <a:xfrm>
              <a:off x="0" y="0"/>
              <a:ext cx="2737178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01917537-3E02-A4BB-8727-C98401A6278A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C1827DC-4418-9F4D-2474-68EB8AC8BDFA}"/>
              </a:ext>
            </a:extLst>
          </p:cNvPr>
          <p:cNvSpPr txBox="1"/>
          <p:nvPr/>
        </p:nvSpPr>
        <p:spPr>
          <a:xfrm>
            <a:off x="602900" y="955845"/>
            <a:ext cx="1397349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 NUBIA ESTHER HOYOS PEREZ 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397FAE2D-7AD2-D9D1-5377-93A0ACEC2806}"/>
              </a:ext>
            </a:extLst>
          </p:cNvPr>
          <p:cNvSpPr/>
          <p:nvPr/>
        </p:nvSpPr>
        <p:spPr>
          <a:xfrm>
            <a:off x="2392335" y="106070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A807215-0785-AF6B-4D14-7A0D54C699B3}"/>
              </a:ext>
            </a:extLst>
          </p:cNvPr>
          <p:cNvSpPr txBox="1"/>
          <p:nvPr/>
        </p:nvSpPr>
        <p:spPr>
          <a:xfrm>
            <a:off x="977893" y="1828391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RH: A +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90CD9DF8-03C1-E4F1-CFD5-2697219D78B0}"/>
              </a:ext>
            </a:extLst>
          </p:cNvPr>
          <p:cNvSpPr txBox="1"/>
          <p:nvPr/>
        </p:nvSpPr>
        <p:spPr>
          <a:xfrm>
            <a:off x="194767" y="1205823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BAUTIZADO: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BB4EB67-2591-FB7F-AAD1-5C019D126931}"/>
              </a:ext>
            </a:extLst>
          </p:cNvPr>
          <p:cNvSpPr txBox="1"/>
          <p:nvPr/>
        </p:nvSpPr>
        <p:spPr>
          <a:xfrm>
            <a:off x="195088" y="1823395"/>
            <a:ext cx="7849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E1E5A7A8-80FF-5E11-CE09-62DF04D3C62A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347EDF3D-B7D6-ED48-6C61-427C7F4F3985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B85A0A00-E69E-88E3-45A4-7DAF53A60961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LAS FLOREZ - NUEVO BELÉN DE BAJIRÁ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20F194F4-AB50-7266-8543-70DBD4758BC3}"/>
              </a:ext>
            </a:extLst>
          </p:cNvPr>
          <p:cNvSpPr txBox="1"/>
          <p:nvPr/>
        </p:nvSpPr>
        <p:spPr>
          <a:xfrm>
            <a:off x="2116186" y="806421"/>
            <a:ext cx="909978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CC:32.293.101  </a:t>
            </a:r>
            <a:endParaRPr lang="en-US" sz="703" spc="14" dirty="0">
              <a:solidFill>
                <a:srgbClr val="930BA4"/>
              </a:solidFill>
              <a:latin typeface="Ribeye"/>
              <a:ea typeface="Ribeye"/>
              <a:cs typeface="Ribeye"/>
              <a:sym typeface="Ribeye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C9AB913D-B077-7C72-E717-1B9D56B09F8F}"/>
              </a:ext>
            </a:extLst>
          </p:cNvPr>
          <p:cNvSpPr txBox="1"/>
          <p:nvPr/>
        </p:nvSpPr>
        <p:spPr>
          <a:xfrm>
            <a:off x="2116186" y="665218"/>
            <a:ext cx="84746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368C6C4-C811-3BED-A88F-CA347CC0923C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E8DDB406-42CD-F733-A244-4996F70EF575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CB6503B6-8CDC-3C61-C6D6-0CF9B6FF8D67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930BA4"/>
                </a:solidFill>
                <a:latin typeface="Aleo Bold"/>
                <a:ea typeface="Aleo Bold"/>
                <a:cs typeface="Aleo Bold"/>
                <a:sym typeface="Aleo Bold"/>
              </a:rPr>
              <a:t>DATOS DEL GUIA MAYOR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A6D5FC3-6E6D-284E-265F-34434C08E6CF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47 AÑOS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C0881B5B-8C28-B846-E4FB-2EB577D1F46C}"/>
              </a:ext>
            </a:extLst>
          </p:cNvPr>
          <p:cNvSpPr txBox="1"/>
          <p:nvPr/>
        </p:nvSpPr>
        <p:spPr>
          <a:xfrm>
            <a:off x="476250" y="520904"/>
            <a:ext cx="1630123" cy="12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 DIRECTIVA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EACE9A98-6F85-5532-F795-F54C5DC40FD4}"/>
              </a:ext>
            </a:extLst>
          </p:cNvPr>
          <p:cNvSpPr txBox="1"/>
          <p:nvPr/>
        </p:nvSpPr>
        <p:spPr>
          <a:xfrm>
            <a:off x="742796" y="1215348"/>
            <a:ext cx="1253596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19F33A00-94EB-06AD-6A57-9F1628BD079D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3116392180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B87DAD11-3078-505D-5106-B4BDEE07E84D}"/>
              </a:ext>
            </a:extLst>
          </p:cNvPr>
          <p:cNvSpPr txBox="1"/>
          <p:nvPr/>
        </p:nvSpPr>
        <p:spPr>
          <a:xfrm>
            <a:off x="1996392" y="514134"/>
            <a:ext cx="1070657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CARGO: CONSEJERA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4816B785-1CB4-5805-78F9-9E458811B370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29CCACF-A5DF-26B1-DB99-61EE664189DE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0A00BADD-7677-1B43-AE10-4AB336130365}"/>
              </a:ext>
            </a:extLst>
          </p:cNvPr>
          <p:cNvSpPr txBox="1"/>
          <p:nvPr/>
        </p:nvSpPr>
        <p:spPr>
          <a:xfrm>
            <a:off x="680962" y="1595544"/>
            <a:ext cx="1315430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1C6DF692-9ACD-7D5B-DE84-C89A26FDE20D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930BA4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25BC2DEA-B0A5-3BAD-EA7B-F4A8E8ABC047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SUBSIDIADO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187DE77-E5F7-75D2-EABD-F443230F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03" y="1087162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853F58D0-AA22-458A-09C9-E1CCD8E9B877}"/>
              </a:ext>
            </a:extLst>
          </p:cNvPr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0168D71-9D51-FBD2-90A1-2E273BBFD965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9707BF47-F27E-E3AC-490F-D2B83DBF7D56}"/>
                </a:ext>
              </a:extLst>
            </p:cNvPr>
            <p:cNvSpPr txBox="1"/>
            <p:nvPr/>
          </p:nvSpPr>
          <p:spPr>
            <a:xfrm>
              <a:off x="0" y="19050"/>
              <a:ext cx="2663865" cy="163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5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58F697EF-57ED-8A32-DFCA-85531D7ECAC2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CAF9BC7-BEED-5540-5398-7A2DABAF5FA0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STEFANY JULIANA NUÑEZ TORRES 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035C9D7D-B24D-98F7-6B9C-9BE45CEE57AC}"/>
              </a:ext>
            </a:extLst>
          </p:cNvPr>
          <p:cNvSpPr/>
          <p:nvPr/>
        </p:nvSpPr>
        <p:spPr>
          <a:xfrm>
            <a:off x="2314730" y="63761"/>
            <a:ext cx="425472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6ACA158-E43C-4ED4-F916-74F115293D0A}"/>
              </a:ext>
            </a:extLst>
          </p:cNvPr>
          <p:cNvSpPr txBox="1"/>
          <p:nvPr/>
        </p:nvSpPr>
        <p:spPr>
          <a:xfrm>
            <a:off x="958521" y="1831603"/>
            <a:ext cx="24860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A +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7BDB793-0BE1-9A9F-3498-260734DB2FA1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9F0B3EB7-5EEA-D1E0-0E1B-6626F7751E5D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EF2BDDD-E70B-4A54-25D3-C2A162C14234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F3379A17-3146-9A19-A086-3B87BE833CDC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34A418D3-BFB0-E141-7100-47BC2295949C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LAS FLOREZ- NUEVO BELÉN DE BAJIRÁ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E6397FB0-ABA8-97EB-4BF7-3D372A5A27BE}"/>
              </a:ext>
            </a:extLst>
          </p:cNvPr>
          <p:cNvSpPr txBox="1"/>
          <p:nvPr/>
        </p:nvSpPr>
        <p:spPr>
          <a:xfrm>
            <a:off x="2113162" y="806421"/>
            <a:ext cx="933600" cy="9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1.038.826.295 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93AE0B4-3CEB-DBC6-AD43-4548A3E1C389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8211906-88B4-97A2-5465-5081374139C9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F65C4DC6-FF06-B958-1693-8E465D3DD88D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798A7996-4486-C963-894C-9DA0A2228CF1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32778908-D56A-D9F2-6E08-F1A6B1B2907C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4 AÑOS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7B76A6A-A23E-3504-8B59-EEDBAD2D1E94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 dirty="0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337EB46-0792-E70D-6904-9D37D38CFA51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KEISY TORRES- ISAIAS NUÑEZ  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67FE390F-A668-5AEA-4F58-AD306A5666F2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3017338621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11B95FCE-B8A4-F244-A6FE-7069BAE5737D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B1359272-515D-559E-671F-F8A4E4E7873B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01241799-99EE-25FD-5E2A-32267B693D3A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8" name="TextBox 36">
            <a:extLst>
              <a:ext uri="{FF2B5EF4-FFF2-40B4-BE49-F238E27FC236}">
                <a16:creationId xmlns:a16="http://schemas.microsoft.com/office/drawing/2014/main" id="{346BD803-1774-433E-37D6-827653618B47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9" name="TextBox 37">
            <a:extLst>
              <a:ext uri="{FF2B5EF4-FFF2-40B4-BE49-F238E27FC236}">
                <a16:creationId xmlns:a16="http://schemas.microsoft.com/office/drawing/2014/main" id="{0255A0FA-24DC-497B-FCC4-EA48935A86C7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734E0B88-DD32-E780-11E8-F839AED98193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 - SUBSIDIADO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25743D59-7300-A410-4471-6EC0F75DD206}"/>
              </a:ext>
            </a:extLst>
          </p:cNvPr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189C997F-7661-786F-6DF3-5E709595B613}"/>
              </a:ext>
            </a:extLst>
          </p:cNvPr>
          <p:cNvSpPr txBox="1"/>
          <p:nvPr/>
        </p:nvSpPr>
        <p:spPr>
          <a:xfrm>
            <a:off x="1789638" y="183160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D8565CAD-9173-723E-7976-D2188FB4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48" y="1084796"/>
            <a:ext cx="51820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1208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JEREMY SMITH PANESO MAQUILON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14729" y="116471"/>
            <a:ext cx="479563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4 DE AGOSTO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806421"/>
            <a:ext cx="933600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1.040.806.465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 dirty="0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5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YEILER PANESSO Y JINETH MAQUILON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320 650 6735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75514" y="500170"/>
            <a:ext cx="707289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 AVES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 - SUBSIDIADO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0186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2" name="Imagen 41" descr="Huellas De Mano Y Silueta De Color Arco Iris Ilustración del Vector -  Ilustración de grupo, homosexual: 184871392">
            <a:extLst>
              <a:ext uri="{FF2B5EF4-FFF2-40B4-BE49-F238E27FC236}">
                <a16:creationId xmlns:a16="http://schemas.microsoft.com/office/drawing/2014/main" id="{A34471C3-8D94-9EC0-E033-53CD44598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2871" r="10124" b="17749"/>
          <a:stretch>
            <a:fillRect/>
          </a:stretch>
        </p:blipFill>
        <p:spPr bwMode="auto">
          <a:xfrm>
            <a:off x="2275515" y="1085673"/>
            <a:ext cx="518777" cy="580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2" name="Picture 8" descr="Marco Del Arco Iris Con Nubes Y Estrellas">
            <a:extLst>
              <a:ext uri="{FF2B5EF4-FFF2-40B4-BE49-F238E27FC236}">
                <a16:creationId xmlns:a16="http://schemas.microsoft.com/office/drawing/2014/main" id="{C042A4DD-DD66-87F5-797B-B7D0C82B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" y="8383"/>
            <a:ext cx="792646" cy="70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839A0A4-D053-3EC1-5CF0-FD797B3AB1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89" t="22549" r="16621" b="15247"/>
          <a:stretch>
            <a:fillRect/>
          </a:stretch>
        </p:blipFill>
        <p:spPr>
          <a:xfrm>
            <a:off x="103298" y="75988"/>
            <a:ext cx="563346" cy="5671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1953973" y="500170"/>
            <a:ext cx="1156747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 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062A2090-57E4-5729-156A-AAF942248549}"/>
              </a:ext>
            </a:extLst>
          </p:cNvPr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8C58C009-F08C-EAEF-3DFC-1FB6F039814C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78B33BD1-5BFC-A679-FE5F-A6C95261496D}"/>
                </a:ext>
              </a:extLst>
            </p:cNvPr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ACD01A82-7054-2ED9-CD3D-271AB40F87AD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4E3D74E5-E4EE-6857-3EF7-A7FAD15BE9FA}"/>
              </a:ext>
            </a:extLst>
          </p:cNvPr>
          <p:cNvSpPr txBox="1"/>
          <p:nvPr/>
        </p:nvSpPr>
        <p:spPr>
          <a:xfrm>
            <a:off x="602901" y="955845"/>
            <a:ext cx="1208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SANTIAGO VARGAS RESTREPO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7A8235B3-C7D3-D67D-EC5A-0B0198DD275E}"/>
              </a:ext>
            </a:extLst>
          </p:cNvPr>
          <p:cNvSpPr/>
          <p:nvPr/>
        </p:nvSpPr>
        <p:spPr>
          <a:xfrm>
            <a:off x="2328369" y="123165"/>
            <a:ext cx="479563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E307209-5AC1-0FF6-16AA-4DFDAFDD2F09}"/>
              </a:ext>
            </a:extLst>
          </p:cNvPr>
          <p:cNvSpPr txBox="1"/>
          <p:nvPr/>
        </p:nvSpPr>
        <p:spPr>
          <a:xfrm>
            <a:off x="933450" y="1828391"/>
            <a:ext cx="363013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A +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64D1251-BE91-416A-8159-164C88701326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9BF26BB0-EC98-6DD0-8B76-19E0DC064FD4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810AB0DB-EDA0-EA41-4784-805C824DB066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A56F0EFF-322C-3D03-0668-9F84B39B29C8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B7883A7D-72AA-358F-AFF0-D2F63CFE528E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V/CARACOLI - NUEVO BELÉN DE BAJIRÁ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7E512868-C3E2-E4AC-B078-EF194C9A2366}"/>
              </a:ext>
            </a:extLst>
          </p:cNvPr>
          <p:cNvSpPr txBox="1"/>
          <p:nvPr/>
        </p:nvSpPr>
        <p:spPr>
          <a:xfrm>
            <a:off x="2113162" y="806421"/>
            <a:ext cx="933600" cy="27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NUIP.1.040.805.843 </a:t>
            </a:r>
          </a:p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endParaRPr lang="en-US" sz="703" spc="14" dirty="0">
              <a:solidFill>
                <a:srgbClr val="0030FF"/>
              </a:solidFill>
              <a:latin typeface="Ribeye"/>
              <a:ea typeface="Ribeye"/>
              <a:cs typeface="Ribeye"/>
              <a:sym typeface="Ribeye"/>
            </a:endParaRPr>
          </a:p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 </a:t>
            </a: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3F8468FA-BE66-1428-BFC1-2AB509D84137}"/>
              </a:ext>
            </a:extLst>
          </p:cNvPr>
          <p:cNvSpPr txBox="1"/>
          <p:nvPr/>
        </p:nvSpPr>
        <p:spPr>
          <a:xfrm>
            <a:off x="2106373" y="665070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A8AF8810-EC33-F471-D15C-A0D3353F2338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D4464B17-6AA7-6999-5786-8C5D05722675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51" name="TextBox 27">
            <a:extLst>
              <a:ext uri="{FF2B5EF4-FFF2-40B4-BE49-F238E27FC236}">
                <a16:creationId xmlns:a16="http://schemas.microsoft.com/office/drawing/2014/main" id="{5791ECFF-943C-14F0-4A6F-BE93F27B3DDB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 dirty="0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52" name="TextBox 28">
            <a:extLst>
              <a:ext uri="{FF2B5EF4-FFF2-40B4-BE49-F238E27FC236}">
                <a16:creationId xmlns:a16="http://schemas.microsoft.com/office/drawing/2014/main" id="{555EE7DC-CF80-37DB-0F3E-A7FEAF685721}"/>
              </a:ext>
            </a:extLst>
          </p:cNvPr>
          <p:cNvSpPr txBox="1"/>
          <p:nvPr/>
        </p:nvSpPr>
        <p:spPr>
          <a:xfrm>
            <a:off x="468782" y="1085596"/>
            <a:ext cx="303653" cy="5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5 AÑOS</a:t>
            </a:r>
          </a:p>
        </p:txBody>
      </p:sp>
      <p:sp>
        <p:nvSpPr>
          <p:cNvPr id="53" name="TextBox 29">
            <a:extLst>
              <a:ext uri="{FF2B5EF4-FFF2-40B4-BE49-F238E27FC236}">
                <a16:creationId xmlns:a16="http://schemas.microsoft.com/office/drawing/2014/main" id="{E9409DA9-7747-6982-5791-12AA01B2DF28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A33C3035-19CB-5079-FDBA-36E0369F97AF}"/>
              </a:ext>
            </a:extLst>
          </p:cNvPr>
          <p:cNvSpPr txBox="1"/>
          <p:nvPr/>
        </p:nvSpPr>
        <p:spPr>
          <a:xfrm>
            <a:off x="589874" y="1215348"/>
            <a:ext cx="1406518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LUISA F. VARGAS RESTREPO </a:t>
            </a: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ADC3E689-3DA7-32A5-96A3-E9828ADCEB63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3128779156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2A1E3206-B4CB-FDFA-365F-EF52442010E0}"/>
              </a:ext>
            </a:extLst>
          </p:cNvPr>
          <p:cNvSpPr txBox="1"/>
          <p:nvPr/>
        </p:nvSpPr>
        <p:spPr>
          <a:xfrm>
            <a:off x="2228850" y="500170"/>
            <a:ext cx="758925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AVES</a:t>
            </a: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AEE8691D-A704-525E-3F0C-C2DA5F897044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B2D00D73-87B5-0B0C-C999-495739A70EE2}"/>
              </a:ext>
            </a:extLst>
          </p:cNvPr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59" name="TextBox 35">
            <a:extLst>
              <a:ext uri="{FF2B5EF4-FFF2-40B4-BE49-F238E27FC236}">
                <a16:creationId xmlns:a16="http://schemas.microsoft.com/office/drawing/2014/main" id="{9FD099C9-1E7C-7D03-9A43-60456C5E8CAD}"/>
              </a:ext>
            </a:extLst>
          </p:cNvPr>
          <p:cNvSpPr txBox="1"/>
          <p:nvPr/>
        </p:nvSpPr>
        <p:spPr>
          <a:xfrm>
            <a:off x="197031" y="1578759"/>
            <a:ext cx="469613" cy="70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60" name="TextBox 36">
            <a:extLst>
              <a:ext uri="{FF2B5EF4-FFF2-40B4-BE49-F238E27FC236}">
                <a16:creationId xmlns:a16="http://schemas.microsoft.com/office/drawing/2014/main" id="{0B28988F-0DAB-AE7A-EA45-13591A284CE8}"/>
              </a:ext>
            </a:extLst>
          </p:cNvPr>
          <p:cNvSpPr txBox="1"/>
          <p:nvPr/>
        </p:nvSpPr>
        <p:spPr>
          <a:xfrm>
            <a:off x="680962" y="1595544"/>
            <a:ext cx="569224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SI - AL POLVO </a:t>
            </a:r>
          </a:p>
        </p:txBody>
      </p:sp>
      <p:sp>
        <p:nvSpPr>
          <p:cNvPr id="61" name="TextBox 37">
            <a:extLst>
              <a:ext uri="{FF2B5EF4-FFF2-40B4-BE49-F238E27FC236}">
                <a16:creationId xmlns:a16="http://schemas.microsoft.com/office/drawing/2014/main" id="{090CBC26-C734-A7A6-E6B4-F8C23BD52861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57761D48-1A07-3EE8-9C5D-49168BF9D075}"/>
              </a:ext>
            </a:extLst>
          </p:cNvPr>
          <p:cNvSpPr txBox="1"/>
          <p:nvPr/>
        </p:nvSpPr>
        <p:spPr>
          <a:xfrm>
            <a:off x="410883" y="1706246"/>
            <a:ext cx="923601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COMFACHOCO - SUBSIDIADO</a:t>
            </a: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B035E726-E40E-B0A2-49F6-6B8ACEF85ED8}"/>
              </a:ext>
            </a:extLst>
          </p:cNvPr>
          <p:cNvSpPr txBox="1"/>
          <p:nvPr/>
        </p:nvSpPr>
        <p:spPr>
          <a:xfrm>
            <a:off x="1250186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64" name="TextBox 40">
            <a:extLst>
              <a:ext uri="{FF2B5EF4-FFF2-40B4-BE49-F238E27FC236}">
                <a16:creationId xmlns:a16="http://schemas.microsoft.com/office/drawing/2014/main" id="{D1C50534-7D2A-147A-8B18-B4F2F334D8CD}"/>
              </a:ext>
            </a:extLst>
          </p:cNvPr>
          <p:cNvSpPr txBox="1"/>
          <p:nvPr/>
        </p:nvSpPr>
        <p:spPr>
          <a:xfrm>
            <a:off x="1789638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65" name="Imagen 64" descr="Huellas De Mano Y Silueta De Color Arco Iris Ilustración del Vector -  Ilustración de grupo, homosexual: 184871392">
            <a:extLst>
              <a:ext uri="{FF2B5EF4-FFF2-40B4-BE49-F238E27FC236}">
                <a16:creationId xmlns:a16="http://schemas.microsoft.com/office/drawing/2014/main" id="{D278FC6B-388D-0BCE-B052-BBE42BCBB3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2871" r="10124" b="17749"/>
          <a:stretch>
            <a:fillRect/>
          </a:stretch>
        </p:blipFill>
        <p:spPr bwMode="auto">
          <a:xfrm>
            <a:off x="2275515" y="1085673"/>
            <a:ext cx="518777" cy="580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BC85CC87-38E9-E750-C803-20A4AA0A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8"/>
            <a:ext cx="792549" cy="707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ALANNA HURTADO RICARDO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5237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spc="12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B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4174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229429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EL INDIO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788013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1.032.192.514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9541" y="656335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5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YARLINTONG HURTADO Y AMALFI RICARDO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310 635 0495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25584" y="497543"/>
            <a:ext cx="1055944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       CLASE AVES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SALMO 23: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1051892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SAVIA SALUD - CONTRIBUTIVA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0903" y="1827569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4774BEA-5D3D-8831-3733-7C4C10A6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48" y="1084796"/>
            <a:ext cx="518205" cy="57917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29146E6-5958-8643-B9F2-7788670B6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2"/>
            <a:ext cx="792549" cy="70719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477C176-859B-CD7A-96B5-199C30D4D6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473" b="12605"/>
          <a:stretch>
            <a:fillRect/>
          </a:stretch>
        </p:blipFill>
        <p:spPr>
          <a:xfrm>
            <a:off x="88412" y="63761"/>
            <a:ext cx="611348" cy="546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450" y="720548"/>
            <a:ext cx="1914986" cy="1189296"/>
            <a:chOff x="0" y="0"/>
            <a:chExt cx="2663865" cy="1654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01" y="955845"/>
            <a:ext cx="99858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EYLEEN PULGARIN ROMAÑA</a:t>
            </a:r>
          </a:p>
        </p:txBody>
      </p:sp>
      <p:sp>
        <p:nvSpPr>
          <p:cNvPr id="15" name="Freeform 15"/>
          <p:cNvSpPr/>
          <p:nvPr/>
        </p:nvSpPr>
        <p:spPr>
          <a:xfrm>
            <a:off x="2396102" y="63761"/>
            <a:ext cx="344099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38018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088" y="1823395"/>
            <a:ext cx="742930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809" y="1475317"/>
            <a:ext cx="1341627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JAIME URIBE  - NUEVO BELÉN DE BAJIRÁ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3162" y="788013"/>
            <a:ext cx="909978" cy="8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1.032.192.460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77798" y="635662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 5 AÑOS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9874" y="1215348"/>
            <a:ext cx="1406518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ESNEIDER PULGARÍN Y ERIKA ROMAÑA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0962" y="1340570"/>
            <a:ext cx="468984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310 794 8302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33143" y="478493"/>
            <a:ext cx="881403" cy="8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AVES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9541" y="1803376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LUCAS 19: 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83" y="1706246"/>
            <a:ext cx="119060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SURAMERICANA - CONTRIBUTIVA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828" y="1822574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89638" y="1828391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DAD94AF5-D934-3E21-064C-69F983EA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"/>
            <a:ext cx="792549" cy="707197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58DFA432-53E6-2DE2-AB8A-7076B449D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389" y="1097140"/>
            <a:ext cx="518205" cy="57917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CC46430-3233-B944-6A3A-D2D4CD6BB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45" t="6863" r="9038" b="10785"/>
          <a:stretch>
            <a:fillRect/>
          </a:stretch>
        </p:blipFill>
        <p:spPr>
          <a:xfrm>
            <a:off x="91679" y="86461"/>
            <a:ext cx="602890" cy="5280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78456BFF-7037-9963-D93E-BD56D27BA6CC}"/>
              </a:ext>
            </a:extLst>
          </p:cNvPr>
          <p:cNvGrpSpPr/>
          <p:nvPr/>
        </p:nvGrpSpPr>
        <p:grpSpPr>
          <a:xfrm>
            <a:off x="142450" y="704413"/>
            <a:ext cx="1914986" cy="1199424"/>
            <a:chOff x="0" y="0"/>
            <a:chExt cx="2663865" cy="1654386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96E42B55-368A-80AE-C167-28324C1ACCFB}"/>
                </a:ext>
              </a:extLst>
            </p:cNvPr>
            <p:cNvSpPr/>
            <p:nvPr/>
          </p:nvSpPr>
          <p:spPr>
            <a:xfrm>
              <a:off x="0" y="0"/>
              <a:ext cx="2663865" cy="1654385"/>
            </a:xfrm>
            <a:custGeom>
              <a:avLst/>
              <a:gdLst/>
              <a:ahLst/>
              <a:cxnLst/>
              <a:rect l="l" t="t" r="r" b="b"/>
              <a:pathLst>
                <a:path w="2663865" h="1654385">
                  <a:moveTo>
                    <a:pt x="0" y="0"/>
                  </a:moveTo>
                  <a:lnTo>
                    <a:pt x="2663865" y="0"/>
                  </a:lnTo>
                  <a:lnTo>
                    <a:pt x="2663865" y="1654385"/>
                  </a:lnTo>
                  <a:lnTo>
                    <a:pt x="0" y="1654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ADE3"/>
              </a:solidFill>
              <a:prstDash val="solid"/>
              <a:miter/>
            </a:ln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7DD047DB-6D1C-85A2-C43D-A0816DC508D9}"/>
                </a:ext>
              </a:extLst>
            </p:cNvPr>
            <p:cNvSpPr txBox="1"/>
            <p:nvPr/>
          </p:nvSpPr>
          <p:spPr>
            <a:xfrm>
              <a:off x="0" y="0"/>
              <a:ext cx="2663865" cy="16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2"/>
                </a:lnSpc>
              </a:pPr>
              <a:endParaRPr/>
            </a:p>
          </p:txBody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A2B06DE4-568D-C131-556C-9E6511C90018}"/>
              </a:ext>
            </a:extLst>
          </p:cNvPr>
          <p:cNvSpPr txBox="1"/>
          <p:nvPr/>
        </p:nvSpPr>
        <p:spPr>
          <a:xfrm>
            <a:off x="194767" y="949325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NOMBRE: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CCB8237-6628-044E-8B79-93436C4C1D3F}"/>
              </a:ext>
            </a:extLst>
          </p:cNvPr>
          <p:cNvSpPr txBox="1"/>
          <p:nvPr/>
        </p:nvSpPr>
        <p:spPr>
          <a:xfrm>
            <a:off x="602901" y="955845"/>
            <a:ext cx="1278495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MEYTAN DAVID ASPRILLA CANO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9054A39B-96BB-8383-00C8-179BB96D562E}"/>
              </a:ext>
            </a:extLst>
          </p:cNvPr>
          <p:cNvSpPr/>
          <p:nvPr/>
        </p:nvSpPr>
        <p:spPr>
          <a:xfrm>
            <a:off x="2415300" y="123650"/>
            <a:ext cx="421350" cy="364648"/>
          </a:xfrm>
          <a:custGeom>
            <a:avLst/>
            <a:gdLst/>
            <a:ahLst/>
            <a:cxnLst/>
            <a:rect l="l" t="t" r="r" b="b"/>
            <a:pathLst>
              <a:path w="344099" h="364648">
                <a:moveTo>
                  <a:pt x="0" y="0"/>
                </a:moveTo>
                <a:lnTo>
                  <a:pt x="344099" y="0"/>
                </a:lnTo>
                <a:lnTo>
                  <a:pt x="344099" y="364648"/>
                </a:lnTo>
                <a:lnTo>
                  <a:pt x="0" y="3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010AEB3E-F1E2-8023-ABB6-835DD323CA40}"/>
              </a:ext>
            </a:extLst>
          </p:cNvPr>
          <p:cNvSpPr txBox="1"/>
          <p:nvPr/>
        </p:nvSpPr>
        <p:spPr>
          <a:xfrm>
            <a:off x="958521" y="1828391"/>
            <a:ext cx="248603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RH O +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2B404F1-DCA2-4B02-9AB4-36154A7B71A5}"/>
              </a:ext>
            </a:extLst>
          </p:cNvPr>
          <p:cNvSpPr txBox="1"/>
          <p:nvPr/>
        </p:nvSpPr>
        <p:spPr>
          <a:xfrm>
            <a:off x="194767" y="1205823"/>
            <a:ext cx="486195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PADRES: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BED5004-9172-E9FD-B480-2BFD4B4D3AC2}"/>
              </a:ext>
            </a:extLst>
          </p:cNvPr>
          <p:cNvSpPr txBox="1"/>
          <p:nvPr/>
        </p:nvSpPr>
        <p:spPr>
          <a:xfrm>
            <a:off x="195088" y="1823395"/>
            <a:ext cx="763433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TIPO DE SANGRE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BF7FF1C1-7BD2-06BA-6320-BBEEA7215C85}"/>
              </a:ext>
            </a:extLst>
          </p:cNvPr>
          <p:cNvSpPr txBox="1"/>
          <p:nvPr/>
        </p:nvSpPr>
        <p:spPr>
          <a:xfrm>
            <a:off x="194767" y="1456267"/>
            <a:ext cx="54802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DIRECCIÓN: 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D2C0C527-797E-6CAB-22B1-B2B060B7D461}"/>
              </a:ext>
            </a:extLst>
          </p:cNvPr>
          <p:cNvSpPr txBox="1"/>
          <p:nvPr/>
        </p:nvSpPr>
        <p:spPr>
          <a:xfrm>
            <a:off x="194767" y="1328780"/>
            <a:ext cx="4718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TELÉFONO: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2A46A613-728E-684E-D0FA-AA20A114EE9E}"/>
              </a:ext>
            </a:extLst>
          </p:cNvPr>
          <p:cNvSpPr txBox="1"/>
          <p:nvPr/>
        </p:nvSpPr>
        <p:spPr>
          <a:xfrm>
            <a:off x="715809" y="1475317"/>
            <a:ext cx="1341627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B/ EL CENTRO  - NUEVO BELÉN DE BAJIRÁ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3B63C3E-82AB-1CDA-D72B-7AC5DDECBEC8}"/>
              </a:ext>
            </a:extLst>
          </p:cNvPr>
          <p:cNvSpPr txBox="1"/>
          <p:nvPr/>
        </p:nvSpPr>
        <p:spPr>
          <a:xfrm>
            <a:off x="2065919" y="788014"/>
            <a:ext cx="957221" cy="93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667"/>
              </a:lnSpc>
              <a:spcBef>
                <a:spcPct val="0"/>
              </a:spcBef>
            </a:pPr>
            <a:r>
              <a:rPr lang="en-US" sz="703" spc="14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NUIP. 1.075.098.999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6C82D297-CDA0-5E37-BC44-7B6BB65CF75C}"/>
              </a:ext>
            </a:extLst>
          </p:cNvPr>
          <p:cNvSpPr txBox="1"/>
          <p:nvPr/>
        </p:nvSpPr>
        <p:spPr>
          <a:xfrm>
            <a:off x="2117978" y="659064"/>
            <a:ext cx="881403" cy="5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7"/>
              </a:lnSpc>
              <a:spcBef>
                <a:spcPct val="0"/>
              </a:spcBef>
            </a:pPr>
            <a:r>
              <a:rPr lang="en-US" sz="502" spc="10">
                <a:solidFill>
                  <a:srgbClr val="000000"/>
                </a:solidFill>
                <a:latin typeface="Ribeye"/>
                <a:ea typeface="Ribeye"/>
                <a:cs typeface="Ribeye"/>
                <a:sym typeface="Ribeye"/>
              </a:rPr>
              <a:t>IGLESIA MARANATHA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22F76783-FC34-A2C8-2A55-61E311FA3152}"/>
              </a:ext>
            </a:extLst>
          </p:cNvPr>
          <p:cNvSpPr txBox="1"/>
          <p:nvPr/>
        </p:nvSpPr>
        <p:spPr>
          <a:xfrm>
            <a:off x="771371" y="75988"/>
            <a:ext cx="1286065" cy="4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spc="254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CLUB DE AVENTUREROSORIÓN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D1912639-B27C-15F6-9C13-C949FF49A9BA}"/>
              </a:ext>
            </a:extLst>
          </p:cNvPr>
          <p:cNvSpPr txBox="1"/>
          <p:nvPr/>
        </p:nvSpPr>
        <p:spPr>
          <a:xfrm>
            <a:off x="194767" y="1075131"/>
            <a:ext cx="330559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EDAD: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779B527E-BE49-C7F7-0DA2-3E2A8682211B}"/>
              </a:ext>
            </a:extLst>
          </p:cNvPr>
          <p:cNvSpPr txBox="1"/>
          <p:nvPr/>
        </p:nvSpPr>
        <p:spPr>
          <a:xfrm>
            <a:off x="456420" y="778489"/>
            <a:ext cx="1291548" cy="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"/>
              </a:lnSpc>
              <a:spcBef>
                <a:spcPct val="0"/>
              </a:spcBef>
            </a:pPr>
            <a:r>
              <a:rPr lang="en-US" sz="702" b="1" spc="14">
                <a:solidFill>
                  <a:srgbClr val="0030FF"/>
                </a:solidFill>
                <a:latin typeface="Aleo Bold"/>
                <a:ea typeface="Aleo Bold"/>
                <a:cs typeface="Aleo Bold"/>
                <a:sym typeface="Aleo Bold"/>
              </a:rPr>
              <a:t>DATOS DEL AVENTURERO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FF8E0A8F-A089-CC8F-BB74-1A20FC73E452}"/>
              </a:ext>
            </a:extLst>
          </p:cNvPr>
          <p:cNvSpPr txBox="1"/>
          <p:nvPr/>
        </p:nvSpPr>
        <p:spPr>
          <a:xfrm>
            <a:off x="468782" y="1085596"/>
            <a:ext cx="303653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5 AÑOS   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EAEC3863-833E-03D5-8023-6D0074C95F5E}"/>
              </a:ext>
            </a:extLst>
          </p:cNvPr>
          <p:cNvSpPr txBox="1"/>
          <p:nvPr/>
        </p:nvSpPr>
        <p:spPr>
          <a:xfrm>
            <a:off x="893074" y="520904"/>
            <a:ext cx="1060899" cy="14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"/>
              </a:lnSpc>
              <a:spcBef>
                <a:spcPct val="0"/>
              </a:spcBef>
            </a:pPr>
            <a:r>
              <a:rPr lang="en-US" sz="800" b="1" u="none">
                <a:solidFill>
                  <a:srgbClr val="545454"/>
                </a:solidFill>
                <a:latin typeface="Aleo Bold"/>
                <a:ea typeface="Aleo Bold"/>
                <a:cs typeface="Aleo Bold"/>
                <a:sym typeface="Aleo Bold"/>
              </a:rPr>
              <a:t>IDENTIFICACIÓN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034CED48-84A4-FE81-6AFF-872EF774EFDD}"/>
              </a:ext>
            </a:extLst>
          </p:cNvPr>
          <p:cNvSpPr txBox="1"/>
          <p:nvPr/>
        </p:nvSpPr>
        <p:spPr>
          <a:xfrm>
            <a:off x="589874" y="1215348"/>
            <a:ext cx="1278495" cy="51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MAYERLIN CANO-DENILSON ASPRILLA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EF2B0FC6-4D48-5BC2-CD59-E2DB03D19ED0}"/>
              </a:ext>
            </a:extLst>
          </p:cNvPr>
          <p:cNvSpPr txBox="1"/>
          <p:nvPr/>
        </p:nvSpPr>
        <p:spPr>
          <a:xfrm>
            <a:off x="680962" y="1340570"/>
            <a:ext cx="468984" cy="5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"/>
              </a:lnSpc>
              <a:spcBef>
                <a:spcPct val="0"/>
              </a:spcBef>
            </a:pPr>
            <a:r>
              <a:rPr lang="en-US" sz="499" dirty="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3147302970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A34465A8-6C5E-0686-7AB0-584A6274CE26}"/>
              </a:ext>
            </a:extLst>
          </p:cNvPr>
          <p:cNvSpPr txBox="1"/>
          <p:nvPr/>
        </p:nvSpPr>
        <p:spPr>
          <a:xfrm>
            <a:off x="2187744" y="497544"/>
            <a:ext cx="811638" cy="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"/>
              </a:lnSpc>
              <a:spcBef>
                <a:spcPct val="0"/>
              </a:spcBef>
            </a:pPr>
            <a:r>
              <a:rPr lang="en-US" sz="699" dirty="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CLASE AVES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3ED418F2-2178-E0C7-5637-CE6D533564B1}"/>
              </a:ext>
            </a:extLst>
          </p:cNvPr>
          <p:cNvSpPr txBox="1"/>
          <p:nvPr/>
        </p:nvSpPr>
        <p:spPr>
          <a:xfrm>
            <a:off x="2281659" y="978366"/>
            <a:ext cx="572986" cy="8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"/>
              </a:lnSpc>
              <a:spcBef>
                <a:spcPct val="0"/>
              </a:spcBef>
            </a:pPr>
            <a:r>
              <a:rPr lang="en-US" sz="700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MI HUELLA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8712798F-7835-4616-9598-792E420E45B9}"/>
              </a:ext>
            </a:extLst>
          </p:cNvPr>
          <p:cNvSpPr txBox="1"/>
          <p:nvPr/>
        </p:nvSpPr>
        <p:spPr>
          <a:xfrm>
            <a:off x="2089541" y="1797369"/>
            <a:ext cx="957221" cy="10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"/>
              </a:lnSpc>
              <a:spcBef>
                <a:spcPct val="0"/>
              </a:spcBef>
            </a:pPr>
            <a:r>
              <a:rPr lang="en-US" sz="499">
                <a:solidFill>
                  <a:srgbClr val="545454"/>
                </a:solidFill>
                <a:latin typeface="Ribeye"/>
                <a:ea typeface="Ribeye"/>
                <a:cs typeface="Ribeye"/>
                <a:sym typeface="Ribeye"/>
              </a:rPr>
              <a:t>VERSÍCULO FAVORITO: FILIPENSES 4: 13 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0B531F37-A258-2569-DA2E-8A64DDE8838A}"/>
              </a:ext>
            </a:extLst>
          </p:cNvPr>
          <p:cNvSpPr txBox="1"/>
          <p:nvPr/>
        </p:nvSpPr>
        <p:spPr>
          <a:xfrm>
            <a:off x="197031" y="1578759"/>
            <a:ext cx="518777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ALERGIAS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4AE8764B-FE00-4136-D0E0-6F63DE156542}"/>
              </a:ext>
            </a:extLst>
          </p:cNvPr>
          <p:cNvSpPr txBox="1"/>
          <p:nvPr/>
        </p:nvSpPr>
        <p:spPr>
          <a:xfrm>
            <a:off x="680962" y="1595544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422C34DA-BD2F-D6ED-4F80-55542E1FEDC4}"/>
              </a:ext>
            </a:extLst>
          </p:cNvPr>
          <p:cNvSpPr txBox="1"/>
          <p:nvPr/>
        </p:nvSpPr>
        <p:spPr>
          <a:xfrm>
            <a:off x="194767" y="1698173"/>
            <a:ext cx="216116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EPS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 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18BD1AD6-DD03-69FB-7070-8093ED7A99EB}"/>
              </a:ext>
            </a:extLst>
          </p:cNvPr>
          <p:cNvSpPr txBox="1"/>
          <p:nvPr/>
        </p:nvSpPr>
        <p:spPr>
          <a:xfrm>
            <a:off x="410883" y="1706246"/>
            <a:ext cx="923601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NUEVA EPS - SUBSIDIADA</a:t>
            </a:r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626412BB-1B40-9FE5-A8BB-E90F27EA5DEA}"/>
              </a:ext>
            </a:extLst>
          </p:cNvPr>
          <p:cNvSpPr txBox="1"/>
          <p:nvPr/>
        </p:nvSpPr>
        <p:spPr>
          <a:xfrm>
            <a:off x="1207767" y="1816568"/>
            <a:ext cx="581871" cy="6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4"/>
              </a:lnSpc>
              <a:spcBef>
                <a:spcPct val="0"/>
              </a:spcBef>
            </a:pPr>
            <a:r>
              <a:rPr lang="en-US" sz="600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BAUTIZADO</a:t>
            </a:r>
            <a:r>
              <a:rPr lang="en-US" sz="600" u="none">
                <a:solidFill>
                  <a:srgbClr val="0030FF"/>
                </a:solidFill>
                <a:latin typeface="Ribeye"/>
                <a:ea typeface="Ribeye"/>
                <a:cs typeface="Ribeye"/>
                <a:sym typeface="Ribeye"/>
              </a:rPr>
              <a:t>:</a:t>
            </a: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3C145ABB-43AC-4214-89AF-9DD052CE4C5F}"/>
              </a:ext>
            </a:extLst>
          </p:cNvPr>
          <p:cNvSpPr txBox="1"/>
          <p:nvPr/>
        </p:nvSpPr>
        <p:spPr>
          <a:xfrm>
            <a:off x="1789638" y="1821563"/>
            <a:ext cx="164335" cy="6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"/>
              </a:lnSpc>
              <a:spcBef>
                <a:spcPct val="0"/>
              </a:spcBef>
            </a:pPr>
            <a:r>
              <a:rPr lang="en-US" sz="500">
                <a:solidFill>
                  <a:srgbClr val="545454"/>
                </a:solidFill>
                <a:latin typeface="Aleo"/>
                <a:ea typeface="Aleo"/>
                <a:cs typeface="Aleo"/>
                <a:sym typeface="Aleo"/>
              </a:rPr>
              <a:t>NO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9EA652F-F96C-E447-EDEE-0AB5BA72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576" y="1079451"/>
            <a:ext cx="518205" cy="57917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038B333-6522-C7F1-61E1-7F51B417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" y="2213"/>
            <a:ext cx="792549" cy="6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6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2387</Words>
  <Application>Microsoft Office PowerPoint</Application>
  <PresentationFormat>Personalizado</PresentationFormat>
  <Paragraphs>853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Aleo Bold</vt:lpstr>
      <vt:lpstr>Arial</vt:lpstr>
      <vt:lpstr>Calibri</vt:lpstr>
      <vt:lpstr>Ribeye</vt:lpstr>
      <vt:lpstr>Aleo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IDENTIFICACIÓN ORIÓN</dc:title>
  <cp:lastModifiedBy>2024</cp:lastModifiedBy>
  <cp:revision>6</cp:revision>
  <dcterms:created xsi:type="dcterms:W3CDTF">2006-08-16T00:00:00Z</dcterms:created>
  <dcterms:modified xsi:type="dcterms:W3CDTF">2025-10-01T23:54:18Z</dcterms:modified>
  <dc:identifier>DAGQgQB12sc</dc:identifier>
</cp:coreProperties>
</file>